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7" r:id="rId5"/>
    <p:sldId id="1159" r:id="rId6"/>
    <p:sldId id="1176" r:id="rId7"/>
    <p:sldId id="1162" r:id="rId8"/>
    <p:sldId id="1154" r:id="rId9"/>
    <p:sldId id="1164" r:id="rId10"/>
    <p:sldId id="1163" r:id="rId11"/>
    <p:sldId id="1160" r:id="rId12"/>
    <p:sldId id="1166" r:id="rId13"/>
    <p:sldId id="1155" r:id="rId14"/>
    <p:sldId id="1167" r:id="rId15"/>
    <p:sldId id="291" r:id="rId16"/>
    <p:sldId id="1165" r:id="rId17"/>
    <p:sldId id="1157" r:id="rId18"/>
    <p:sldId id="1168" r:id="rId19"/>
    <p:sldId id="1171" r:id="rId20"/>
    <p:sldId id="1169" r:id="rId21"/>
    <p:sldId id="1172" r:id="rId22"/>
    <p:sldId id="1173" r:id="rId23"/>
    <p:sldId id="1175" r:id="rId24"/>
    <p:sldId id="1158" r:id="rId25"/>
    <p:sldId id="1174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ADD"/>
    <a:srgbClr val="4A7235"/>
    <a:srgbClr val="24446C"/>
    <a:srgbClr val="4E84C4"/>
    <a:srgbClr val="D5E3EE"/>
    <a:srgbClr val="073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1F8C11-4F01-416F-8554-F65C62B7B39F}" v="178" dt="2020-08-19T15:36:15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Nielsen" userId="3600b33a-45f5-4a43-9a08-720975c254f7" providerId="ADAL" clId="{991F8C11-4F01-416F-8554-F65C62B7B39F}"/>
    <pc:docChg chg="undo custSel addSld delSld modSld sldOrd">
      <pc:chgData name="Mark Nielsen" userId="3600b33a-45f5-4a43-9a08-720975c254f7" providerId="ADAL" clId="{991F8C11-4F01-416F-8554-F65C62B7B39F}" dt="2020-08-19T15:37:09.911" v="2351" actId="1076"/>
      <pc:docMkLst>
        <pc:docMk/>
      </pc:docMkLst>
      <pc:sldChg chg="del">
        <pc:chgData name="Mark Nielsen" userId="3600b33a-45f5-4a43-9a08-720975c254f7" providerId="ADAL" clId="{991F8C11-4F01-416F-8554-F65C62B7B39F}" dt="2020-08-18T15:28:19.196" v="737" actId="2696"/>
        <pc:sldMkLst>
          <pc:docMk/>
          <pc:sldMk cId="2230800529" sldId="260"/>
        </pc:sldMkLst>
      </pc:sldChg>
      <pc:sldChg chg="del">
        <pc:chgData name="Mark Nielsen" userId="3600b33a-45f5-4a43-9a08-720975c254f7" providerId="ADAL" clId="{991F8C11-4F01-416F-8554-F65C62B7B39F}" dt="2020-08-18T15:28:19.208" v="739" actId="2696"/>
        <pc:sldMkLst>
          <pc:docMk/>
          <pc:sldMk cId="1801377357" sldId="262"/>
        </pc:sldMkLst>
      </pc:sldChg>
      <pc:sldChg chg="del">
        <pc:chgData name="Mark Nielsen" userId="3600b33a-45f5-4a43-9a08-720975c254f7" providerId="ADAL" clId="{991F8C11-4F01-416F-8554-F65C62B7B39F}" dt="2020-08-18T15:28:19.217" v="740" actId="2696"/>
        <pc:sldMkLst>
          <pc:docMk/>
          <pc:sldMk cId="772022455" sldId="263"/>
        </pc:sldMkLst>
      </pc:sldChg>
      <pc:sldChg chg="del">
        <pc:chgData name="Mark Nielsen" userId="3600b33a-45f5-4a43-9a08-720975c254f7" providerId="ADAL" clId="{991F8C11-4F01-416F-8554-F65C62B7B39F}" dt="2020-08-18T15:28:19.290" v="745" actId="2696"/>
        <pc:sldMkLst>
          <pc:docMk/>
          <pc:sldMk cId="2015963109" sldId="268"/>
        </pc:sldMkLst>
      </pc:sldChg>
      <pc:sldChg chg="del">
        <pc:chgData name="Mark Nielsen" userId="3600b33a-45f5-4a43-9a08-720975c254f7" providerId="ADAL" clId="{991F8C11-4F01-416F-8554-F65C62B7B39F}" dt="2020-08-18T15:28:19.201" v="738" actId="2696"/>
        <pc:sldMkLst>
          <pc:docMk/>
          <pc:sldMk cId="4119634690" sldId="271"/>
        </pc:sldMkLst>
      </pc:sldChg>
      <pc:sldChg chg="del">
        <pc:chgData name="Mark Nielsen" userId="3600b33a-45f5-4a43-9a08-720975c254f7" providerId="ADAL" clId="{991F8C11-4F01-416F-8554-F65C62B7B39F}" dt="2020-08-18T15:28:19.263" v="742" actId="2696"/>
        <pc:sldMkLst>
          <pc:docMk/>
          <pc:sldMk cId="2890290990" sldId="272"/>
        </pc:sldMkLst>
      </pc:sldChg>
      <pc:sldChg chg="del">
        <pc:chgData name="Mark Nielsen" userId="3600b33a-45f5-4a43-9a08-720975c254f7" providerId="ADAL" clId="{991F8C11-4F01-416F-8554-F65C62B7B39F}" dt="2020-08-18T15:28:19.313" v="747" actId="2696"/>
        <pc:sldMkLst>
          <pc:docMk/>
          <pc:sldMk cId="3122781996" sldId="274"/>
        </pc:sldMkLst>
      </pc:sldChg>
      <pc:sldChg chg="del">
        <pc:chgData name="Mark Nielsen" userId="3600b33a-45f5-4a43-9a08-720975c254f7" providerId="ADAL" clId="{991F8C11-4F01-416F-8554-F65C62B7B39F}" dt="2020-08-18T15:28:19.491" v="749" actId="2696"/>
        <pc:sldMkLst>
          <pc:docMk/>
          <pc:sldMk cId="2050836861" sldId="275"/>
        </pc:sldMkLst>
      </pc:sldChg>
      <pc:sldChg chg="del">
        <pc:chgData name="Mark Nielsen" userId="3600b33a-45f5-4a43-9a08-720975c254f7" providerId="ADAL" clId="{991F8C11-4F01-416F-8554-F65C62B7B39F}" dt="2020-08-18T15:28:19.259" v="741" actId="2696"/>
        <pc:sldMkLst>
          <pc:docMk/>
          <pc:sldMk cId="3706694574" sldId="287"/>
        </pc:sldMkLst>
      </pc:sldChg>
      <pc:sldChg chg="modSp">
        <pc:chgData name="Mark Nielsen" userId="3600b33a-45f5-4a43-9a08-720975c254f7" providerId="ADAL" clId="{991F8C11-4F01-416F-8554-F65C62B7B39F}" dt="2020-08-18T16:22:51.189" v="929" actId="20577"/>
        <pc:sldMkLst>
          <pc:docMk/>
          <pc:sldMk cId="1092129758" sldId="291"/>
        </pc:sldMkLst>
        <pc:spChg chg="mod">
          <ac:chgData name="Mark Nielsen" userId="3600b33a-45f5-4a43-9a08-720975c254f7" providerId="ADAL" clId="{991F8C11-4F01-416F-8554-F65C62B7B39F}" dt="2020-08-18T16:22:51.189" v="929" actId="20577"/>
          <ac:spMkLst>
            <pc:docMk/>
            <pc:sldMk cId="1092129758" sldId="291"/>
            <ac:spMk id="3" creationId="{F8000EB1-4A59-CC46-8E3E-74AF1C526BA1}"/>
          </ac:spMkLst>
        </pc:spChg>
      </pc:sldChg>
      <pc:sldChg chg="del">
        <pc:chgData name="Mark Nielsen" userId="3600b33a-45f5-4a43-9a08-720975c254f7" providerId="ADAL" clId="{991F8C11-4F01-416F-8554-F65C62B7B39F}" dt="2020-08-18T15:28:19.300" v="746" actId="2696"/>
        <pc:sldMkLst>
          <pc:docMk/>
          <pc:sldMk cId="3896004069" sldId="292"/>
        </pc:sldMkLst>
      </pc:sldChg>
      <pc:sldChg chg="del">
        <pc:chgData name="Mark Nielsen" userId="3600b33a-45f5-4a43-9a08-720975c254f7" providerId="ADAL" clId="{991F8C11-4F01-416F-8554-F65C62B7B39F}" dt="2020-08-18T15:28:19.484" v="748" actId="2696"/>
        <pc:sldMkLst>
          <pc:docMk/>
          <pc:sldMk cId="3783414217" sldId="295"/>
        </pc:sldMkLst>
      </pc:sldChg>
      <pc:sldChg chg="del">
        <pc:chgData name="Mark Nielsen" userId="3600b33a-45f5-4a43-9a08-720975c254f7" providerId="ADAL" clId="{991F8C11-4F01-416F-8554-F65C62B7B39F}" dt="2020-08-18T15:28:19.273" v="743" actId="2696"/>
        <pc:sldMkLst>
          <pc:docMk/>
          <pc:sldMk cId="1705742776" sldId="299"/>
        </pc:sldMkLst>
      </pc:sldChg>
      <pc:sldChg chg="del">
        <pc:chgData name="Mark Nielsen" userId="3600b33a-45f5-4a43-9a08-720975c254f7" providerId="ADAL" clId="{991F8C11-4F01-416F-8554-F65C62B7B39F}" dt="2020-08-18T15:28:19.281" v="744" actId="2696"/>
        <pc:sldMkLst>
          <pc:docMk/>
          <pc:sldMk cId="3302053348" sldId="1105"/>
        </pc:sldMkLst>
      </pc:sldChg>
      <pc:sldChg chg="modSp">
        <pc:chgData name="Mark Nielsen" userId="3600b33a-45f5-4a43-9a08-720975c254f7" providerId="ADAL" clId="{991F8C11-4F01-416F-8554-F65C62B7B39F}" dt="2020-08-17T16:51:33.594" v="124" actId="20577"/>
        <pc:sldMkLst>
          <pc:docMk/>
          <pc:sldMk cId="997993377" sldId="1154"/>
        </pc:sldMkLst>
        <pc:spChg chg="mod">
          <ac:chgData name="Mark Nielsen" userId="3600b33a-45f5-4a43-9a08-720975c254f7" providerId="ADAL" clId="{991F8C11-4F01-416F-8554-F65C62B7B39F}" dt="2020-08-17T16:51:33.594" v="124" actId="20577"/>
          <ac:spMkLst>
            <pc:docMk/>
            <pc:sldMk cId="997993377" sldId="1154"/>
            <ac:spMk id="2" creationId="{028F0E27-92A2-6F45-A4AF-2C15532B91C1}"/>
          </ac:spMkLst>
        </pc:spChg>
      </pc:sldChg>
      <pc:sldChg chg="addSp delSp modSp">
        <pc:chgData name="Mark Nielsen" userId="3600b33a-45f5-4a43-9a08-720975c254f7" providerId="ADAL" clId="{991F8C11-4F01-416F-8554-F65C62B7B39F}" dt="2020-08-18T17:38:25.676" v="1754" actId="20577"/>
        <pc:sldMkLst>
          <pc:docMk/>
          <pc:sldMk cId="2196252163" sldId="1155"/>
        </pc:sldMkLst>
        <pc:spChg chg="mod">
          <ac:chgData name="Mark Nielsen" userId="3600b33a-45f5-4a43-9a08-720975c254f7" providerId="ADAL" clId="{991F8C11-4F01-416F-8554-F65C62B7B39F}" dt="2020-08-18T17:38:25.676" v="1754" actId="20577"/>
          <ac:spMkLst>
            <pc:docMk/>
            <pc:sldMk cId="2196252163" sldId="1155"/>
            <ac:spMk id="2" creationId="{7CD222B1-311E-48B2-9999-A0BEB2232302}"/>
          </ac:spMkLst>
        </pc:spChg>
        <pc:spChg chg="mod">
          <ac:chgData name="Mark Nielsen" userId="3600b33a-45f5-4a43-9a08-720975c254f7" providerId="ADAL" clId="{991F8C11-4F01-416F-8554-F65C62B7B39F}" dt="2020-08-18T17:09:54.399" v="1106" actId="1037"/>
          <ac:spMkLst>
            <pc:docMk/>
            <pc:sldMk cId="2196252163" sldId="1155"/>
            <ac:spMk id="3" creationId="{672D6F77-7C8D-4088-BBE1-FC778D5B2B00}"/>
          </ac:spMkLst>
        </pc:spChg>
        <pc:spChg chg="add del mod">
          <ac:chgData name="Mark Nielsen" userId="3600b33a-45f5-4a43-9a08-720975c254f7" providerId="ADAL" clId="{991F8C11-4F01-416F-8554-F65C62B7B39F}" dt="2020-08-18T15:21:26.535" v="620"/>
          <ac:spMkLst>
            <pc:docMk/>
            <pc:sldMk cId="2196252163" sldId="1155"/>
            <ac:spMk id="4" creationId="{BAEE51A6-FCE8-471D-BF16-A89B3BF627C8}"/>
          </ac:spMkLst>
        </pc:spChg>
        <pc:picChg chg="add mod">
          <ac:chgData name="Mark Nielsen" userId="3600b33a-45f5-4a43-9a08-720975c254f7" providerId="ADAL" clId="{991F8C11-4F01-416F-8554-F65C62B7B39F}" dt="2020-08-18T17:10:10.898" v="1110" actId="1076"/>
          <ac:picMkLst>
            <pc:docMk/>
            <pc:sldMk cId="2196252163" sldId="1155"/>
            <ac:picMk id="5" creationId="{49D11713-2EE5-4B90-B20F-F8723E358B66}"/>
          </ac:picMkLst>
        </pc:picChg>
      </pc:sldChg>
      <pc:sldChg chg="del modTransition">
        <pc:chgData name="Mark Nielsen" userId="3600b33a-45f5-4a43-9a08-720975c254f7" providerId="ADAL" clId="{991F8C11-4F01-416F-8554-F65C62B7B39F}" dt="2020-08-17T19:09:36.340" v="215" actId="2696"/>
        <pc:sldMkLst>
          <pc:docMk/>
          <pc:sldMk cId="1280677366" sldId="1156"/>
        </pc:sldMkLst>
      </pc:sldChg>
      <pc:sldChg chg="modSp">
        <pc:chgData name="Mark Nielsen" userId="3600b33a-45f5-4a43-9a08-720975c254f7" providerId="ADAL" clId="{991F8C11-4F01-416F-8554-F65C62B7B39F}" dt="2020-08-18T15:28:39.175" v="763" actId="20577"/>
        <pc:sldMkLst>
          <pc:docMk/>
          <pc:sldMk cId="1736392720" sldId="1158"/>
        </pc:sldMkLst>
        <pc:spChg chg="mod">
          <ac:chgData name="Mark Nielsen" userId="3600b33a-45f5-4a43-9a08-720975c254f7" providerId="ADAL" clId="{991F8C11-4F01-416F-8554-F65C62B7B39F}" dt="2020-08-18T15:28:39.175" v="763" actId="20577"/>
          <ac:spMkLst>
            <pc:docMk/>
            <pc:sldMk cId="1736392720" sldId="1158"/>
            <ac:spMk id="3" creationId="{F8000EB1-4A59-CC46-8E3E-74AF1C526BA1}"/>
          </ac:spMkLst>
        </pc:spChg>
      </pc:sldChg>
      <pc:sldChg chg="addSp delSp modSp">
        <pc:chgData name="Mark Nielsen" userId="3600b33a-45f5-4a43-9a08-720975c254f7" providerId="ADAL" clId="{991F8C11-4F01-416F-8554-F65C62B7B39F}" dt="2020-08-19T15:37:09.911" v="2351" actId="1076"/>
        <pc:sldMkLst>
          <pc:docMk/>
          <pc:sldMk cId="699887024" sldId="1159"/>
        </pc:sldMkLst>
        <pc:spChg chg="add mod">
          <ac:chgData name="Mark Nielsen" userId="3600b33a-45f5-4a43-9a08-720975c254f7" providerId="ADAL" clId="{991F8C11-4F01-416F-8554-F65C62B7B39F}" dt="2020-08-19T15:36:54.221" v="2350" actId="1076"/>
          <ac:spMkLst>
            <pc:docMk/>
            <pc:sldMk cId="699887024" sldId="1159"/>
            <ac:spMk id="4" creationId="{5F80CC5C-3F42-4098-ABAE-B1A6B7EAA5D5}"/>
          </ac:spMkLst>
        </pc:spChg>
        <pc:picChg chg="add mod">
          <ac:chgData name="Mark Nielsen" userId="3600b33a-45f5-4a43-9a08-720975c254f7" providerId="ADAL" clId="{991F8C11-4F01-416F-8554-F65C62B7B39F}" dt="2020-08-19T15:37:09.911" v="2351" actId="1076"/>
          <ac:picMkLst>
            <pc:docMk/>
            <pc:sldMk cId="699887024" sldId="1159"/>
            <ac:picMk id="3" creationId="{8751F31B-5E77-4D0F-A49E-2B679ECE2FC4}"/>
          </ac:picMkLst>
        </pc:picChg>
        <pc:picChg chg="add mod">
          <ac:chgData name="Mark Nielsen" userId="3600b33a-45f5-4a43-9a08-720975c254f7" providerId="ADAL" clId="{991F8C11-4F01-416F-8554-F65C62B7B39F}" dt="2020-08-19T15:37:09.911" v="2351" actId="1076"/>
          <ac:picMkLst>
            <pc:docMk/>
            <pc:sldMk cId="699887024" sldId="1159"/>
            <ac:picMk id="5" creationId="{75D95C5F-26E7-4EE0-911B-77A7CA781CD3}"/>
          </ac:picMkLst>
        </pc:picChg>
        <pc:picChg chg="add mod">
          <ac:chgData name="Mark Nielsen" userId="3600b33a-45f5-4a43-9a08-720975c254f7" providerId="ADAL" clId="{991F8C11-4F01-416F-8554-F65C62B7B39F}" dt="2020-08-19T15:37:09.911" v="2351" actId="1076"/>
          <ac:picMkLst>
            <pc:docMk/>
            <pc:sldMk cId="699887024" sldId="1159"/>
            <ac:picMk id="6" creationId="{07FDEB9F-A9EC-4707-B772-40C369EB2580}"/>
          </ac:picMkLst>
        </pc:picChg>
        <pc:picChg chg="del mod">
          <ac:chgData name="Mark Nielsen" userId="3600b33a-45f5-4a43-9a08-720975c254f7" providerId="ADAL" clId="{991F8C11-4F01-416F-8554-F65C62B7B39F}" dt="2020-08-19T15:36:13.101" v="2341" actId="478"/>
          <ac:picMkLst>
            <pc:docMk/>
            <pc:sldMk cId="699887024" sldId="1159"/>
            <ac:picMk id="13" creationId="{6BB09B92-6064-430D-B0CD-EAF5375D8B2B}"/>
          </ac:picMkLst>
        </pc:picChg>
      </pc:sldChg>
      <pc:sldChg chg="addSp delSp modSp ord">
        <pc:chgData name="Mark Nielsen" userId="3600b33a-45f5-4a43-9a08-720975c254f7" providerId="ADAL" clId="{991F8C11-4F01-416F-8554-F65C62B7B39F}" dt="2020-08-17T18:11:10.610" v="214"/>
        <pc:sldMkLst>
          <pc:docMk/>
          <pc:sldMk cId="843332921" sldId="1160"/>
        </pc:sldMkLst>
        <pc:spChg chg="del">
          <ac:chgData name="Mark Nielsen" userId="3600b33a-45f5-4a43-9a08-720975c254f7" providerId="ADAL" clId="{991F8C11-4F01-416F-8554-F65C62B7B39F}" dt="2020-08-17T18:09:34.612" v="208" actId="478"/>
          <ac:spMkLst>
            <pc:docMk/>
            <pc:sldMk cId="843332921" sldId="1160"/>
            <ac:spMk id="2" creationId="{E2466414-1DA1-43D5-B7B0-99298D6C5BC9}"/>
          </ac:spMkLst>
        </pc:spChg>
        <pc:spChg chg="del mod">
          <ac:chgData name="Mark Nielsen" userId="3600b33a-45f5-4a43-9a08-720975c254f7" providerId="ADAL" clId="{991F8C11-4F01-416F-8554-F65C62B7B39F}" dt="2020-08-17T18:09:34.612" v="208" actId="478"/>
          <ac:spMkLst>
            <pc:docMk/>
            <pc:sldMk cId="843332921" sldId="1160"/>
            <ac:spMk id="4" creationId="{7A1941B4-118F-4521-A633-8AA7393FE321}"/>
          </ac:spMkLst>
        </pc:spChg>
        <pc:spChg chg="add del mod">
          <ac:chgData name="Mark Nielsen" userId="3600b33a-45f5-4a43-9a08-720975c254f7" providerId="ADAL" clId="{991F8C11-4F01-416F-8554-F65C62B7B39F}" dt="2020-08-17T18:09:34.612" v="208" actId="478"/>
          <ac:spMkLst>
            <pc:docMk/>
            <pc:sldMk cId="843332921" sldId="1160"/>
            <ac:spMk id="5" creationId="{6838D9CC-2DE5-4B1F-91EA-5CCB90A1F112}"/>
          </ac:spMkLst>
        </pc:spChg>
        <pc:spChg chg="add del mod">
          <ac:chgData name="Mark Nielsen" userId="3600b33a-45f5-4a43-9a08-720975c254f7" providerId="ADAL" clId="{991F8C11-4F01-416F-8554-F65C62B7B39F}" dt="2020-08-17T18:09:39.157" v="210"/>
          <ac:spMkLst>
            <pc:docMk/>
            <pc:sldMk cId="843332921" sldId="1160"/>
            <ac:spMk id="7" creationId="{A9609F78-5189-4272-A7EE-4CA632B2ADC0}"/>
          </ac:spMkLst>
        </pc:spChg>
        <pc:spChg chg="add del mod">
          <ac:chgData name="Mark Nielsen" userId="3600b33a-45f5-4a43-9a08-720975c254f7" providerId="ADAL" clId="{991F8C11-4F01-416F-8554-F65C62B7B39F}" dt="2020-08-17T18:09:39.157" v="210"/>
          <ac:spMkLst>
            <pc:docMk/>
            <pc:sldMk cId="843332921" sldId="1160"/>
            <ac:spMk id="9" creationId="{FC12F313-0B62-4EB2-84E1-AFBC3A8A8C99}"/>
          </ac:spMkLst>
        </pc:spChg>
        <pc:picChg chg="add mod">
          <ac:chgData name="Mark Nielsen" userId="3600b33a-45f5-4a43-9a08-720975c254f7" providerId="ADAL" clId="{991F8C11-4F01-416F-8554-F65C62B7B39F}" dt="2020-08-17T18:11:10.610" v="214"/>
          <ac:picMkLst>
            <pc:docMk/>
            <pc:sldMk cId="843332921" sldId="1160"/>
            <ac:picMk id="10" creationId="{E817FC00-16A3-46EB-8872-0975734F5AE2}"/>
          </ac:picMkLst>
        </pc:picChg>
        <pc:picChg chg="del mod">
          <ac:chgData name="Mark Nielsen" userId="3600b33a-45f5-4a43-9a08-720975c254f7" providerId="ADAL" clId="{991F8C11-4F01-416F-8554-F65C62B7B39F}" dt="2020-08-17T18:09:36.269" v="209" actId="478"/>
          <ac:picMkLst>
            <pc:docMk/>
            <pc:sldMk cId="843332921" sldId="1160"/>
            <ac:picMk id="1026" creationId="{42846E1E-2253-4007-A8CE-1F0C9867C359}"/>
          </ac:picMkLst>
        </pc:picChg>
      </pc:sldChg>
      <pc:sldChg chg="addSp delSp modSp add del ord">
        <pc:chgData name="Mark Nielsen" userId="3600b33a-45f5-4a43-9a08-720975c254f7" providerId="ADAL" clId="{991F8C11-4F01-416F-8554-F65C62B7B39F}" dt="2020-08-18T14:48:06.086" v="249" actId="2696"/>
        <pc:sldMkLst>
          <pc:docMk/>
          <pc:sldMk cId="3580919871" sldId="1161"/>
        </pc:sldMkLst>
        <pc:spChg chg="del">
          <ac:chgData name="Mark Nielsen" userId="3600b33a-45f5-4a43-9a08-720975c254f7" providerId="ADAL" clId="{991F8C11-4F01-416F-8554-F65C62B7B39F}" dt="2020-08-17T19:14:17.973" v="216" actId="478"/>
          <ac:spMkLst>
            <pc:docMk/>
            <pc:sldMk cId="3580919871" sldId="1161"/>
            <ac:spMk id="2" creationId="{E2466414-1DA1-43D5-B7B0-99298D6C5BC9}"/>
          </ac:spMkLst>
        </pc:spChg>
        <pc:spChg chg="add del mod">
          <ac:chgData name="Mark Nielsen" userId="3600b33a-45f5-4a43-9a08-720975c254f7" providerId="ADAL" clId="{991F8C11-4F01-416F-8554-F65C62B7B39F}" dt="2020-08-17T19:14:20.149" v="217" actId="478"/>
          <ac:spMkLst>
            <pc:docMk/>
            <pc:sldMk cId="3580919871" sldId="1161"/>
            <ac:spMk id="3" creationId="{5D3D57F5-7C38-4A1C-A495-C4F5A64EF0AC}"/>
          </ac:spMkLst>
        </pc:spChg>
        <pc:spChg chg="del mod">
          <ac:chgData name="Mark Nielsen" userId="3600b33a-45f5-4a43-9a08-720975c254f7" providerId="ADAL" clId="{991F8C11-4F01-416F-8554-F65C62B7B39F}" dt="2020-08-17T19:14:17.973" v="216" actId="478"/>
          <ac:spMkLst>
            <pc:docMk/>
            <pc:sldMk cId="3580919871" sldId="1161"/>
            <ac:spMk id="4" creationId="{7A1941B4-118F-4521-A633-8AA7393FE321}"/>
          </ac:spMkLst>
        </pc:spChg>
        <pc:spChg chg="del">
          <ac:chgData name="Mark Nielsen" userId="3600b33a-45f5-4a43-9a08-720975c254f7" providerId="ADAL" clId="{991F8C11-4F01-416F-8554-F65C62B7B39F}" dt="2020-08-17T19:14:17.973" v="216" actId="478"/>
          <ac:spMkLst>
            <pc:docMk/>
            <pc:sldMk cId="3580919871" sldId="1161"/>
            <ac:spMk id="5" creationId="{6838D9CC-2DE5-4B1F-91EA-5CCB90A1F112}"/>
          </ac:spMkLst>
        </pc:spChg>
        <pc:spChg chg="add del mod">
          <ac:chgData name="Mark Nielsen" userId="3600b33a-45f5-4a43-9a08-720975c254f7" providerId="ADAL" clId="{991F8C11-4F01-416F-8554-F65C62B7B39F}" dt="2020-08-17T19:14:20.149" v="217" actId="478"/>
          <ac:spMkLst>
            <pc:docMk/>
            <pc:sldMk cId="3580919871" sldId="1161"/>
            <ac:spMk id="6" creationId="{998FC92E-1BAB-4D49-AADF-7666CD1A5CD4}"/>
          </ac:spMkLst>
        </pc:spChg>
        <pc:spChg chg="add mod">
          <ac:chgData name="Mark Nielsen" userId="3600b33a-45f5-4a43-9a08-720975c254f7" providerId="ADAL" clId="{991F8C11-4F01-416F-8554-F65C62B7B39F}" dt="2020-08-18T14:47:52.081" v="246" actId="20577"/>
          <ac:spMkLst>
            <pc:docMk/>
            <pc:sldMk cId="3580919871" sldId="1161"/>
            <ac:spMk id="8" creationId="{DE64F83C-990F-406B-A155-00B224FE76AD}"/>
          </ac:spMkLst>
        </pc:spChg>
        <pc:spChg chg="add mod">
          <ac:chgData name="Mark Nielsen" userId="3600b33a-45f5-4a43-9a08-720975c254f7" providerId="ADAL" clId="{991F8C11-4F01-416F-8554-F65C62B7B39F}" dt="2020-08-18T14:47:46.262" v="226"/>
          <ac:spMkLst>
            <pc:docMk/>
            <pc:sldMk cId="3580919871" sldId="1161"/>
            <ac:spMk id="9" creationId="{A6CC9BB8-68EE-4869-AC00-020E2393989F}"/>
          </ac:spMkLst>
        </pc:spChg>
        <pc:spChg chg="add mod">
          <ac:chgData name="Mark Nielsen" userId="3600b33a-45f5-4a43-9a08-720975c254f7" providerId="ADAL" clId="{991F8C11-4F01-416F-8554-F65C62B7B39F}" dt="2020-08-18T14:47:46.262" v="226"/>
          <ac:spMkLst>
            <pc:docMk/>
            <pc:sldMk cId="3580919871" sldId="1161"/>
            <ac:spMk id="10" creationId="{3DFAAE4E-1E26-4FB6-A17A-16813B6D3D3C}"/>
          </ac:spMkLst>
        </pc:spChg>
        <pc:picChg chg="add del mod">
          <ac:chgData name="Mark Nielsen" userId="3600b33a-45f5-4a43-9a08-720975c254f7" providerId="ADAL" clId="{991F8C11-4F01-416F-8554-F65C62B7B39F}" dt="2020-08-18T14:47:19.088" v="223" actId="478"/>
          <ac:picMkLst>
            <pc:docMk/>
            <pc:sldMk cId="3580919871" sldId="1161"/>
            <ac:picMk id="7" creationId="{25317DFB-8B78-43D2-9083-08D16609F414}"/>
          </ac:picMkLst>
        </pc:picChg>
        <pc:picChg chg="del">
          <ac:chgData name="Mark Nielsen" userId="3600b33a-45f5-4a43-9a08-720975c254f7" providerId="ADAL" clId="{991F8C11-4F01-416F-8554-F65C62B7B39F}" dt="2020-08-17T19:14:17.973" v="216" actId="478"/>
          <ac:picMkLst>
            <pc:docMk/>
            <pc:sldMk cId="3580919871" sldId="1161"/>
            <ac:picMk id="1026" creationId="{42846E1E-2253-4007-A8CE-1F0C9867C359}"/>
          </ac:picMkLst>
        </pc:picChg>
      </pc:sldChg>
      <pc:sldChg chg="addSp delSp modSp add ord">
        <pc:chgData name="Mark Nielsen" userId="3600b33a-45f5-4a43-9a08-720975c254f7" providerId="ADAL" clId="{991F8C11-4F01-416F-8554-F65C62B7B39F}" dt="2020-08-18T22:27:14.973" v="2280" actId="20577"/>
        <pc:sldMkLst>
          <pc:docMk/>
          <pc:sldMk cId="869530927" sldId="1162"/>
        </pc:sldMkLst>
        <pc:spChg chg="add del mod">
          <ac:chgData name="Mark Nielsen" userId="3600b33a-45f5-4a43-9a08-720975c254f7" providerId="ADAL" clId="{991F8C11-4F01-416F-8554-F65C62B7B39F}" dt="2020-08-17T18:09:27.146" v="207" actId="20577"/>
          <ac:spMkLst>
            <pc:docMk/>
            <pc:sldMk cId="869530927" sldId="1162"/>
            <ac:spMk id="2" creationId="{E2466414-1DA1-43D5-B7B0-99298D6C5BC9}"/>
          </ac:spMkLst>
        </pc:spChg>
        <pc:spChg chg="add del mod">
          <ac:chgData name="Mark Nielsen" userId="3600b33a-45f5-4a43-9a08-720975c254f7" providerId="ADAL" clId="{991F8C11-4F01-416F-8554-F65C62B7B39F}" dt="2020-08-18T22:27:14.973" v="2280" actId="20577"/>
          <ac:spMkLst>
            <pc:docMk/>
            <pc:sldMk cId="869530927" sldId="1162"/>
            <ac:spMk id="4" creationId="{7A1941B4-118F-4521-A633-8AA7393FE321}"/>
          </ac:spMkLst>
        </pc:spChg>
        <pc:spChg chg="add del">
          <ac:chgData name="Mark Nielsen" userId="3600b33a-45f5-4a43-9a08-720975c254f7" providerId="ADAL" clId="{991F8C11-4F01-416F-8554-F65C62B7B39F}" dt="2020-08-17T18:09:22.335" v="201" actId="478"/>
          <ac:spMkLst>
            <pc:docMk/>
            <pc:sldMk cId="869530927" sldId="1162"/>
            <ac:spMk id="5" creationId="{6838D9CC-2DE5-4B1F-91EA-5CCB90A1F112}"/>
          </ac:spMkLst>
        </pc:spChg>
        <pc:spChg chg="add del mod">
          <ac:chgData name="Mark Nielsen" userId="3600b33a-45f5-4a43-9a08-720975c254f7" providerId="ADAL" clId="{991F8C11-4F01-416F-8554-F65C62B7B39F}" dt="2020-08-17T18:09:26.353" v="206" actId="478"/>
          <ac:spMkLst>
            <pc:docMk/>
            <pc:sldMk cId="869530927" sldId="1162"/>
            <ac:spMk id="6" creationId="{746EDEA4-6698-41C7-8CFA-EC197347C378}"/>
          </ac:spMkLst>
        </pc:spChg>
        <pc:spChg chg="add del mod">
          <ac:chgData name="Mark Nielsen" userId="3600b33a-45f5-4a43-9a08-720975c254f7" providerId="ADAL" clId="{991F8C11-4F01-416F-8554-F65C62B7B39F}" dt="2020-08-17T18:09:23.786" v="203" actId="478"/>
          <ac:spMkLst>
            <pc:docMk/>
            <pc:sldMk cId="869530927" sldId="1162"/>
            <ac:spMk id="8" creationId="{0502E4C1-B453-4187-A6AF-3BB73B6A0F49}"/>
          </ac:spMkLst>
        </pc:spChg>
        <pc:picChg chg="add del mod">
          <ac:chgData name="Mark Nielsen" userId="3600b33a-45f5-4a43-9a08-720975c254f7" providerId="ADAL" clId="{991F8C11-4F01-416F-8554-F65C62B7B39F}" dt="2020-08-17T18:09:21.093" v="200"/>
          <ac:picMkLst>
            <pc:docMk/>
            <pc:sldMk cId="869530927" sldId="1162"/>
            <ac:picMk id="9" creationId="{137B949A-1677-431F-8549-A13413C87AC4}"/>
          </ac:picMkLst>
        </pc:picChg>
        <pc:picChg chg="add del">
          <ac:chgData name="Mark Nielsen" userId="3600b33a-45f5-4a43-9a08-720975c254f7" providerId="ADAL" clId="{991F8C11-4F01-416F-8554-F65C62B7B39F}" dt="2020-08-17T18:09:24.308" v="204" actId="478"/>
          <ac:picMkLst>
            <pc:docMk/>
            <pc:sldMk cId="869530927" sldId="1162"/>
            <ac:picMk id="1026" creationId="{42846E1E-2253-4007-A8CE-1F0C9867C359}"/>
          </ac:picMkLst>
        </pc:picChg>
      </pc:sldChg>
      <pc:sldChg chg="modSp add ord">
        <pc:chgData name="Mark Nielsen" userId="3600b33a-45f5-4a43-9a08-720975c254f7" providerId="ADAL" clId="{991F8C11-4F01-416F-8554-F65C62B7B39F}" dt="2020-08-18T15:11:21.561" v="583"/>
        <pc:sldMkLst>
          <pc:docMk/>
          <pc:sldMk cId="4226244265" sldId="1163"/>
        </pc:sldMkLst>
        <pc:picChg chg="mod">
          <ac:chgData name="Mark Nielsen" userId="3600b33a-45f5-4a43-9a08-720975c254f7" providerId="ADAL" clId="{991F8C11-4F01-416F-8554-F65C62B7B39F}" dt="2020-08-18T15:11:21.561" v="583"/>
          <ac:picMkLst>
            <pc:docMk/>
            <pc:sldMk cId="4226244265" sldId="1163"/>
            <ac:picMk id="7" creationId="{25317DFB-8B78-43D2-9083-08D16609F414}"/>
          </ac:picMkLst>
        </pc:picChg>
      </pc:sldChg>
      <pc:sldChg chg="addSp delSp modSp add ord">
        <pc:chgData name="Mark Nielsen" userId="3600b33a-45f5-4a43-9a08-720975c254f7" providerId="ADAL" clId="{991F8C11-4F01-416F-8554-F65C62B7B39F}" dt="2020-08-18T15:10:58.091" v="582"/>
        <pc:sldMkLst>
          <pc:docMk/>
          <pc:sldMk cId="3875525439" sldId="1164"/>
        </pc:sldMkLst>
        <pc:spChg chg="mod">
          <ac:chgData name="Mark Nielsen" userId="3600b33a-45f5-4a43-9a08-720975c254f7" providerId="ADAL" clId="{991F8C11-4F01-416F-8554-F65C62B7B39F}" dt="2020-08-18T14:48:29.465" v="277" actId="20577"/>
          <ac:spMkLst>
            <pc:docMk/>
            <pc:sldMk cId="3875525439" sldId="1164"/>
            <ac:spMk id="2" creationId="{E2466414-1DA1-43D5-B7B0-99298D6C5BC9}"/>
          </ac:spMkLst>
        </pc:spChg>
        <pc:spChg chg="add mod">
          <ac:chgData name="Mark Nielsen" userId="3600b33a-45f5-4a43-9a08-720975c254f7" providerId="ADAL" clId="{991F8C11-4F01-416F-8554-F65C62B7B39F}" dt="2020-08-18T15:10:58.091" v="582"/>
          <ac:spMkLst>
            <pc:docMk/>
            <pc:sldMk cId="3875525439" sldId="1164"/>
            <ac:spMk id="3" creationId="{9CE532B3-E462-4152-AFB4-E7AEEB15C75E}"/>
          </ac:spMkLst>
        </pc:spChg>
        <pc:spChg chg="mod">
          <ac:chgData name="Mark Nielsen" userId="3600b33a-45f5-4a43-9a08-720975c254f7" providerId="ADAL" clId="{991F8C11-4F01-416F-8554-F65C62B7B39F}" dt="2020-08-18T15:07:18.032" v="565" actId="313"/>
          <ac:spMkLst>
            <pc:docMk/>
            <pc:sldMk cId="3875525439" sldId="1164"/>
            <ac:spMk id="4" creationId="{7A1941B4-118F-4521-A633-8AA7393FE321}"/>
          </ac:spMkLst>
        </pc:spChg>
        <pc:spChg chg="mod">
          <ac:chgData name="Mark Nielsen" userId="3600b33a-45f5-4a43-9a08-720975c254f7" providerId="ADAL" clId="{991F8C11-4F01-416F-8554-F65C62B7B39F}" dt="2020-08-18T15:10:05.957" v="581" actId="1076"/>
          <ac:spMkLst>
            <pc:docMk/>
            <pc:sldMk cId="3875525439" sldId="1164"/>
            <ac:spMk id="5" creationId="{6838D9CC-2DE5-4B1F-91EA-5CCB90A1F112}"/>
          </ac:spMkLst>
        </pc:spChg>
        <pc:picChg chg="del">
          <ac:chgData name="Mark Nielsen" userId="3600b33a-45f5-4a43-9a08-720975c254f7" providerId="ADAL" clId="{991F8C11-4F01-416F-8554-F65C62B7B39F}" dt="2020-08-18T15:03:56.654" v="539" actId="478"/>
          <ac:picMkLst>
            <pc:docMk/>
            <pc:sldMk cId="3875525439" sldId="1164"/>
            <ac:picMk id="1026" creationId="{42846E1E-2253-4007-A8CE-1F0C9867C359}"/>
          </ac:picMkLst>
        </pc:picChg>
        <pc:picChg chg="add mod">
          <ac:chgData name="Mark Nielsen" userId="3600b33a-45f5-4a43-9a08-720975c254f7" providerId="ADAL" clId="{991F8C11-4F01-416F-8554-F65C62B7B39F}" dt="2020-08-18T15:08:30.554" v="575" actId="14100"/>
          <ac:picMkLst>
            <pc:docMk/>
            <pc:sldMk cId="3875525439" sldId="1164"/>
            <ac:picMk id="2050" creationId="{6BFD77AF-E4FC-4671-A030-26511105C2D8}"/>
          </ac:picMkLst>
        </pc:picChg>
      </pc:sldChg>
      <pc:sldChg chg="addSp delSp modSp add modNotesTx">
        <pc:chgData name="Mark Nielsen" userId="3600b33a-45f5-4a43-9a08-720975c254f7" providerId="ADAL" clId="{991F8C11-4F01-416F-8554-F65C62B7B39F}" dt="2020-08-18T17:38:54.344" v="1832" actId="20577"/>
        <pc:sldMkLst>
          <pc:docMk/>
          <pc:sldMk cId="1429785390" sldId="1165"/>
        </pc:sldMkLst>
        <pc:spChg chg="del">
          <ac:chgData name="Mark Nielsen" userId="3600b33a-45f5-4a43-9a08-720975c254f7" providerId="ADAL" clId="{991F8C11-4F01-416F-8554-F65C62B7B39F}" dt="2020-08-18T15:42:00.004" v="843"/>
          <ac:spMkLst>
            <pc:docMk/>
            <pc:sldMk cId="1429785390" sldId="1165"/>
            <ac:spMk id="2" creationId="{94144BDD-08BA-4046-BC20-02736C1E61A8}"/>
          </ac:spMkLst>
        </pc:spChg>
        <pc:spChg chg="del">
          <ac:chgData name="Mark Nielsen" userId="3600b33a-45f5-4a43-9a08-720975c254f7" providerId="ADAL" clId="{991F8C11-4F01-416F-8554-F65C62B7B39F}" dt="2020-08-18T15:42:00.004" v="843"/>
          <ac:spMkLst>
            <pc:docMk/>
            <pc:sldMk cId="1429785390" sldId="1165"/>
            <ac:spMk id="3" creationId="{5841F1AD-E543-4795-9390-76D1EFADBE11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6" creationId="{7CD11C68-54E8-4330-9FF7-95FFA70FB27E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9" creationId="{ABF0E6AD-5BB2-452C-9901-FA81C1F53601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0" creationId="{D1EBEFE7-6E56-4639-8ACB-A92F6ED16144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1" creationId="{E32E4A16-FB30-4CBA-A6D9-B2B5A0EAAD16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2" creationId="{1F1E45A8-0337-4D09-9C17-BD0A24DF5C40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3" creationId="{4F242D97-EAAC-4669-9435-B0EE0CBFA705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4" creationId="{E6458976-8FD6-48DA-B61B-C91FFC641BB7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5" creationId="{C553BC01-623B-41F5-8D1F-2E3A88DB61C2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6" creationId="{9DC55A94-0C2B-43AA-A319-999FF168DB7C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7" creationId="{60E1E8D8-6E0E-455E-BE73-D4AF3BA6FEEB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8" creationId="{A029E545-BF28-443E-B567-9B07AD5FA0B7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19" creationId="{DD19BA84-981F-4EA8-A2B1-55D05CF6C235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0" creationId="{431A98A6-95F4-43C0-B03D-F9F06317B804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1" creationId="{394BE02C-9DD8-4D78-8AA8-DDDB1777AF56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2" creationId="{EAC1FC69-EE6A-42AE-BE09-F4169A1DEED7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3" creationId="{AAD47819-600E-4EAC-ADE9-8FC799EB0795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4" creationId="{2B82CD05-3005-4FC6-AC92-77CCB1A12E3E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5" creationId="{993C2FB6-6C44-4459-8FCC-633BCD7B5CBD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6" creationId="{997F70BE-95C6-4A37-8B30-155D05880FB3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7" creationId="{A1CCE6AD-F1C9-412A-A1D3-A90AF11ED203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28" creationId="{DB7E6209-F531-4C7B-A767-608AC260EC9B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37" creationId="{3C0F1C41-5364-428F-88EB-834A26C0AC85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38" creationId="{87C52C5A-4D26-4C86-846B-508A263818DC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39" creationId="{A9F92E13-46E8-4E25-B830-39FA7969A1E2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40" creationId="{AC433065-1771-49FC-A320-36649C763D44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41" creationId="{4814CAF0-C188-4E5E-8A78-369BB675472A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42" creationId="{6F2D8F52-2C1A-4FB2-A0EF-7D8A378E905C}"/>
          </ac:spMkLst>
        </pc:spChg>
        <pc:spChg chg="add">
          <ac:chgData name="Mark Nielsen" userId="3600b33a-45f5-4a43-9a08-720975c254f7" providerId="ADAL" clId="{991F8C11-4F01-416F-8554-F65C62B7B39F}" dt="2020-08-18T15:46:21.722" v="844"/>
          <ac:spMkLst>
            <pc:docMk/>
            <pc:sldMk cId="1429785390" sldId="1165"/>
            <ac:spMk id="48" creationId="{F3AE6B66-C1C5-42B9-8D52-0D6E90799DEE}"/>
          </ac:spMkLst>
        </pc:spChg>
        <pc:spChg chg="add del mod">
          <ac:chgData name="Mark Nielsen" userId="3600b33a-45f5-4a43-9a08-720975c254f7" providerId="ADAL" clId="{991F8C11-4F01-416F-8554-F65C62B7B39F}" dt="2020-08-18T16:02:33.177" v="872"/>
          <ac:spMkLst>
            <pc:docMk/>
            <pc:sldMk cId="1429785390" sldId="1165"/>
            <ac:spMk id="51" creationId="{6BB152FE-8098-431B-9485-6C5C312889DE}"/>
          </ac:spMkLst>
        </pc:spChg>
        <pc:grpChg chg="add mod">
          <ac:chgData name="Mark Nielsen" userId="3600b33a-45f5-4a43-9a08-720975c254f7" providerId="ADAL" clId="{991F8C11-4F01-416F-8554-F65C62B7B39F}" dt="2020-08-18T15:46:30.735" v="845"/>
          <ac:grpSpMkLst>
            <pc:docMk/>
            <pc:sldMk cId="1429785390" sldId="1165"/>
            <ac:grpSpMk id="4" creationId="{40A6DE26-8693-460A-9DCD-6D30AD3EE658}"/>
          </ac:grpSpMkLst>
        </pc:grpChg>
        <pc:grpChg chg="add mod">
          <ac:chgData name="Mark Nielsen" userId="3600b33a-45f5-4a43-9a08-720975c254f7" providerId="ADAL" clId="{991F8C11-4F01-416F-8554-F65C62B7B39F}" dt="2020-08-18T15:46:30.735" v="845"/>
          <ac:grpSpMkLst>
            <pc:docMk/>
            <pc:sldMk cId="1429785390" sldId="1165"/>
            <ac:grpSpMk id="5" creationId="{CDA66FAC-5F90-4E24-962D-B92FF9642C89}"/>
          </ac:grpSpMkLst>
        </pc:grpChg>
        <pc:grpChg chg="add mod">
          <ac:chgData name="Mark Nielsen" userId="3600b33a-45f5-4a43-9a08-720975c254f7" providerId="ADAL" clId="{991F8C11-4F01-416F-8554-F65C62B7B39F}" dt="2020-08-18T15:46:30.735" v="845"/>
          <ac:grpSpMkLst>
            <pc:docMk/>
            <pc:sldMk cId="1429785390" sldId="1165"/>
            <ac:grpSpMk id="8" creationId="{5B35C5A0-21F9-42BD-9D4A-0334DD0A3F5F}"/>
          </ac:grpSpMkLst>
        </pc:grpChg>
        <pc:picChg chg="add">
          <ac:chgData name="Mark Nielsen" userId="3600b33a-45f5-4a43-9a08-720975c254f7" providerId="ADAL" clId="{991F8C11-4F01-416F-8554-F65C62B7B39F}" dt="2020-08-18T15:46:21.722" v="844"/>
          <ac:picMkLst>
            <pc:docMk/>
            <pc:sldMk cId="1429785390" sldId="1165"/>
            <ac:picMk id="32" creationId="{30324524-DC77-4B68-815B-C1D0F29D4521}"/>
          </ac:picMkLst>
        </pc:picChg>
        <pc:picChg chg="add">
          <ac:chgData name="Mark Nielsen" userId="3600b33a-45f5-4a43-9a08-720975c254f7" providerId="ADAL" clId="{991F8C11-4F01-416F-8554-F65C62B7B39F}" dt="2020-08-18T15:46:21.722" v="844"/>
          <ac:picMkLst>
            <pc:docMk/>
            <pc:sldMk cId="1429785390" sldId="1165"/>
            <ac:picMk id="33" creationId="{5C3D623C-0B5E-4FF3-8D54-8E4F577639C8}"/>
          </ac:picMkLst>
        </pc:picChg>
        <pc:picChg chg="add">
          <ac:chgData name="Mark Nielsen" userId="3600b33a-45f5-4a43-9a08-720975c254f7" providerId="ADAL" clId="{991F8C11-4F01-416F-8554-F65C62B7B39F}" dt="2020-08-18T15:46:21.722" v="844"/>
          <ac:picMkLst>
            <pc:docMk/>
            <pc:sldMk cId="1429785390" sldId="1165"/>
            <ac:picMk id="34" creationId="{779E5D4D-B4AF-459F-8C8E-82999E6A2F2E}"/>
          </ac:picMkLst>
        </pc:picChg>
        <pc:picChg chg="add">
          <ac:chgData name="Mark Nielsen" userId="3600b33a-45f5-4a43-9a08-720975c254f7" providerId="ADAL" clId="{991F8C11-4F01-416F-8554-F65C62B7B39F}" dt="2020-08-18T15:46:21.722" v="844"/>
          <ac:picMkLst>
            <pc:docMk/>
            <pc:sldMk cId="1429785390" sldId="1165"/>
            <ac:picMk id="35" creationId="{8F6A374D-62C4-440B-84D3-345EFE2A5ABC}"/>
          </ac:picMkLst>
        </pc:picChg>
        <pc:picChg chg="add">
          <ac:chgData name="Mark Nielsen" userId="3600b33a-45f5-4a43-9a08-720975c254f7" providerId="ADAL" clId="{991F8C11-4F01-416F-8554-F65C62B7B39F}" dt="2020-08-18T15:46:21.722" v="844"/>
          <ac:picMkLst>
            <pc:docMk/>
            <pc:sldMk cId="1429785390" sldId="1165"/>
            <ac:picMk id="36" creationId="{3896A1ED-DDAF-4A6B-A454-03F651D25056}"/>
          </ac:picMkLst>
        </pc:picChg>
        <pc:picChg chg="add del mod">
          <ac:chgData name="Mark Nielsen" userId="3600b33a-45f5-4a43-9a08-720975c254f7" providerId="ADAL" clId="{991F8C11-4F01-416F-8554-F65C62B7B39F}" dt="2020-08-18T15:48:10.470" v="850" actId="478"/>
          <ac:picMkLst>
            <pc:docMk/>
            <pc:sldMk cId="1429785390" sldId="1165"/>
            <ac:picMk id="49" creationId="{AE3B11BB-2536-443D-9B2B-2987060C33A3}"/>
          </ac:picMkLst>
        </pc:picChg>
        <pc:picChg chg="add mod">
          <ac:chgData name="Mark Nielsen" userId="3600b33a-45f5-4a43-9a08-720975c254f7" providerId="ADAL" clId="{991F8C11-4F01-416F-8554-F65C62B7B39F}" dt="2020-08-18T15:48:56.805" v="853" actId="14100"/>
          <ac:picMkLst>
            <pc:docMk/>
            <pc:sldMk cId="1429785390" sldId="1165"/>
            <ac:picMk id="50" creationId="{C18892E4-2C59-474A-BA82-8919EC6AE9B0}"/>
          </ac:picMkLst>
        </pc:pic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7" creationId="{8DAE45F3-23ED-4BAC-8D10-FB7DF047FA2E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29" creationId="{4CB91003-1C56-481F-B88A-E55C713A7783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30" creationId="{E564DB1B-198C-498A-AA80-464DE9A2303F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31" creationId="{220E932A-271F-4A90-9B41-B2546163E34E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43" creationId="{4FC6652A-35BA-46DD-80B6-14E70CE6DBDD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44" creationId="{C99A0F6F-C932-441C-9E11-D8DFF0E0021A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45" creationId="{7095F4B8-CE6F-4A16-9CA8-82576026DB94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46" creationId="{0E6F77DA-DE96-47C1-974D-29831848321C}"/>
          </ac:cxnSpMkLst>
        </pc:cxnChg>
        <pc:cxnChg chg="add">
          <ac:chgData name="Mark Nielsen" userId="3600b33a-45f5-4a43-9a08-720975c254f7" providerId="ADAL" clId="{991F8C11-4F01-416F-8554-F65C62B7B39F}" dt="2020-08-18T15:46:21.722" v="844"/>
          <ac:cxnSpMkLst>
            <pc:docMk/>
            <pc:sldMk cId="1429785390" sldId="1165"/>
            <ac:cxnSpMk id="47" creationId="{690D0DDD-6D6F-44BA-8773-6E96ED420653}"/>
          </ac:cxnSpMkLst>
        </pc:cxnChg>
      </pc:sldChg>
      <pc:sldChg chg="addSp modSp add">
        <pc:chgData name="Mark Nielsen" userId="3600b33a-45f5-4a43-9a08-720975c254f7" providerId="ADAL" clId="{991F8C11-4F01-416F-8554-F65C62B7B39F}" dt="2020-08-18T16:03:05.180" v="900" actId="20577"/>
        <pc:sldMkLst>
          <pc:docMk/>
          <pc:sldMk cId="1512084092" sldId="1166"/>
        </pc:sldMkLst>
        <pc:spChg chg="add mod">
          <ac:chgData name="Mark Nielsen" userId="3600b33a-45f5-4a43-9a08-720975c254f7" providerId="ADAL" clId="{991F8C11-4F01-416F-8554-F65C62B7B39F}" dt="2020-08-18T16:03:05.180" v="900" actId="20577"/>
          <ac:spMkLst>
            <pc:docMk/>
            <pc:sldMk cId="1512084092" sldId="1166"/>
            <ac:spMk id="2" creationId="{92016755-B0F3-4503-A7D4-F5CBAB44670D}"/>
          </ac:spMkLst>
        </pc:spChg>
      </pc:sldChg>
      <pc:sldChg chg="modSp add ord">
        <pc:chgData name="Mark Nielsen" userId="3600b33a-45f5-4a43-9a08-720975c254f7" providerId="ADAL" clId="{991F8C11-4F01-416F-8554-F65C62B7B39F}" dt="2020-08-19T07:49:02.249" v="2339" actId="20577"/>
        <pc:sldMkLst>
          <pc:docMk/>
          <pc:sldMk cId="3475145792" sldId="1167"/>
        </pc:sldMkLst>
        <pc:spChg chg="mod">
          <ac:chgData name="Mark Nielsen" userId="3600b33a-45f5-4a43-9a08-720975c254f7" providerId="ADAL" clId="{991F8C11-4F01-416F-8554-F65C62B7B39F}" dt="2020-08-19T07:49:02.249" v="2339" actId="20577"/>
          <ac:spMkLst>
            <pc:docMk/>
            <pc:sldMk cId="3475145792" sldId="1167"/>
            <ac:spMk id="2" creationId="{92016755-B0F3-4503-A7D4-F5CBAB44670D}"/>
          </ac:spMkLst>
        </pc:spChg>
      </pc:sldChg>
      <pc:sldChg chg="addSp delSp modSp add modAnim">
        <pc:chgData name="Mark Nielsen" userId="3600b33a-45f5-4a43-9a08-720975c254f7" providerId="ADAL" clId="{991F8C11-4F01-416F-8554-F65C62B7B39F}" dt="2020-08-18T16:39:01.960" v="1019"/>
        <pc:sldMkLst>
          <pc:docMk/>
          <pc:sldMk cId="2641677875" sldId="1168"/>
        </pc:sldMkLst>
        <pc:spChg chg="del">
          <ac:chgData name="Mark Nielsen" userId="3600b33a-45f5-4a43-9a08-720975c254f7" providerId="ADAL" clId="{991F8C11-4F01-416F-8554-F65C62B7B39F}" dt="2020-08-18T16:26:58.902" v="931"/>
          <ac:spMkLst>
            <pc:docMk/>
            <pc:sldMk cId="2641677875" sldId="1168"/>
            <ac:spMk id="2" creationId="{D00A4616-86DA-41D3-A8E8-FA2BE0765066}"/>
          </ac:spMkLst>
        </pc:spChg>
        <pc:spChg chg="del">
          <ac:chgData name="Mark Nielsen" userId="3600b33a-45f5-4a43-9a08-720975c254f7" providerId="ADAL" clId="{991F8C11-4F01-416F-8554-F65C62B7B39F}" dt="2020-08-18T16:26:58.902" v="931"/>
          <ac:spMkLst>
            <pc:docMk/>
            <pc:sldMk cId="2641677875" sldId="1168"/>
            <ac:spMk id="3" creationId="{D16A37B9-920F-4E69-8EC9-51A300EB7B00}"/>
          </ac:spMkLst>
        </pc:spChg>
        <pc:spChg chg="add mod">
          <ac:chgData name="Mark Nielsen" userId="3600b33a-45f5-4a43-9a08-720975c254f7" providerId="ADAL" clId="{991F8C11-4F01-416F-8554-F65C62B7B39F}" dt="2020-08-18T16:30:48.634" v="986" actId="1076"/>
          <ac:spMkLst>
            <pc:docMk/>
            <pc:sldMk cId="2641677875" sldId="1168"/>
            <ac:spMk id="8" creationId="{98B87549-B688-4A2E-8130-4D0DE5F04E4E}"/>
          </ac:spMkLst>
        </pc:spChg>
        <pc:spChg chg="add mod">
          <ac:chgData name="Mark Nielsen" userId="3600b33a-45f5-4a43-9a08-720975c254f7" providerId="ADAL" clId="{991F8C11-4F01-416F-8554-F65C62B7B39F}" dt="2020-08-18T16:30:52.809" v="990" actId="20577"/>
          <ac:spMkLst>
            <pc:docMk/>
            <pc:sldMk cId="2641677875" sldId="1168"/>
            <ac:spMk id="9" creationId="{003C9049-D890-47BE-B24F-0F7977969FA9}"/>
          </ac:spMkLst>
        </pc:spChg>
        <pc:spChg chg="add mod">
          <ac:chgData name="Mark Nielsen" userId="3600b33a-45f5-4a43-9a08-720975c254f7" providerId="ADAL" clId="{991F8C11-4F01-416F-8554-F65C62B7B39F}" dt="2020-08-18T16:38:39.738" v="1017" actId="207"/>
          <ac:spMkLst>
            <pc:docMk/>
            <pc:sldMk cId="2641677875" sldId="1168"/>
            <ac:spMk id="10" creationId="{D5E455BC-9EE1-41CC-BB97-82D998560620}"/>
          </ac:spMkLst>
        </pc:spChg>
        <pc:spChg chg="add mod">
          <ac:chgData name="Mark Nielsen" userId="3600b33a-45f5-4a43-9a08-720975c254f7" providerId="ADAL" clId="{991F8C11-4F01-416F-8554-F65C62B7B39F}" dt="2020-08-18T16:38:29.173" v="1015" actId="208"/>
          <ac:spMkLst>
            <pc:docMk/>
            <pc:sldMk cId="2641677875" sldId="1168"/>
            <ac:spMk id="11" creationId="{015E1B14-F1BD-44E7-82FC-068C2A318D63}"/>
          </ac:spMkLst>
        </pc:spChg>
        <pc:picChg chg="add mod">
          <ac:chgData name="Mark Nielsen" userId="3600b33a-45f5-4a43-9a08-720975c254f7" providerId="ADAL" clId="{991F8C11-4F01-416F-8554-F65C62B7B39F}" dt="2020-08-18T16:37:59.133" v="1009" actId="14861"/>
          <ac:picMkLst>
            <pc:docMk/>
            <pc:sldMk cId="2641677875" sldId="1168"/>
            <ac:picMk id="4" creationId="{2B1A0B61-6396-4B0A-9735-9F9EF5360A24}"/>
          </ac:picMkLst>
        </pc:picChg>
        <pc:picChg chg="add mod">
          <ac:chgData name="Mark Nielsen" userId="3600b33a-45f5-4a43-9a08-720975c254f7" providerId="ADAL" clId="{991F8C11-4F01-416F-8554-F65C62B7B39F}" dt="2020-08-18T16:38:03.709" v="1010" actId="14861"/>
          <ac:picMkLst>
            <pc:docMk/>
            <pc:sldMk cId="2641677875" sldId="1168"/>
            <ac:picMk id="5" creationId="{50C747F0-803F-45C9-A80A-C9956C9659D6}"/>
          </ac:picMkLst>
        </pc:picChg>
        <pc:cxnChg chg="add mod">
          <ac:chgData name="Mark Nielsen" userId="3600b33a-45f5-4a43-9a08-720975c254f7" providerId="ADAL" clId="{991F8C11-4F01-416F-8554-F65C62B7B39F}" dt="2020-08-18T16:29:57.347" v="944" actId="1076"/>
          <ac:cxnSpMkLst>
            <pc:docMk/>
            <pc:sldMk cId="2641677875" sldId="1168"/>
            <ac:cxnSpMk id="7" creationId="{007706AF-2B8E-4ACE-A7A9-7D31C215521A}"/>
          </ac:cxnSpMkLst>
        </pc:cxnChg>
      </pc:sldChg>
      <pc:sldChg chg="addSp delSp modSp add modNotesTx">
        <pc:chgData name="Mark Nielsen" userId="3600b33a-45f5-4a43-9a08-720975c254f7" providerId="ADAL" clId="{991F8C11-4F01-416F-8554-F65C62B7B39F}" dt="2020-08-18T17:38:03.035" v="1744" actId="20577"/>
        <pc:sldMkLst>
          <pc:docMk/>
          <pc:sldMk cId="1583558861" sldId="1169"/>
        </pc:sldMkLst>
        <pc:picChg chg="add del mod">
          <ac:chgData name="Mark Nielsen" userId="3600b33a-45f5-4a43-9a08-720975c254f7" providerId="ADAL" clId="{991F8C11-4F01-416F-8554-F65C62B7B39F}" dt="2020-08-18T16:33:32.664" v="997"/>
          <ac:picMkLst>
            <pc:docMk/>
            <pc:sldMk cId="1583558861" sldId="1169"/>
            <ac:picMk id="2" creationId="{A50EFCBD-3B9D-4701-8366-BB2FB8532128}"/>
          </ac:picMkLst>
        </pc:picChg>
        <pc:picChg chg="add mod">
          <ac:chgData name="Mark Nielsen" userId="3600b33a-45f5-4a43-9a08-720975c254f7" providerId="ADAL" clId="{991F8C11-4F01-416F-8554-F65C62B7B39F}" dt="2020-08-18T16:36:11.909" v="1000" actId="1076"/>
          <ac:picMkLst>
            <pc:docMk/>
            <pc:sldMk cId="1583558861" sldId="1169"/>
            <ac:picMk id="3" creationId="{1D7C41A6-14FC-478C-909E-F08A78BA5A17}"/>
          </ac:picMkLst>
        </pc:picChg>
      </pc:sldChg>
      <pc:sldChg chg="add del ord">
        <pc:chgData name="Mark Nielsen" userId="3600b33a-45f5-4a43-9a08-720975c254f7" providerId="ADAL" clId="{991F8C11-4F01-416F-8554-F65C62B7B39F}" dt="2020-08-18T17:10:29.665" v="1114" actId="2696"/>
        <pc:sldMkLst>
          <pc:docMk/>
          <pc:sldMk cId="2358234925" sldId="1170"/>
        </pc:sldMkLst>
      </pc:sldChg>
      <pc:sldChg chg="addSp delSp modSp add ord">
        <pc:chgData name="Mark Nielsen" userId="3600b33a-45f5-4a43-9a08-720975c254f7" providerId="ADAL" clId="{991F8C11-4F01-416F-8554-F65C62B7B39F}" dt="2020-08-18T17:16:38.806" v="1463" actId="404"/>
        <pc:sldMkLst>
          <pc:docMk/>
          <pc:sldMk cId="882140472" sldId="1171"/>
        </pc:sldMkLst>
        <pc:spChg chg="mod">
          <ac:chgData name="Mark Nielsen" userId="3600b33a-45f5-4a43-9a08-720975c254f7" providerId="ADAL" clId="{991F8C11-4F01-416F-8554-F65C62B7B39F}" dt="2020-08-18T17:16:38.806" v="1463" actId="404"/>
          <ac:spMkLst>
            <pc:docMk/>
            <pc:sldMk cId="882140472" sldId="1171"/>
            <ac:spMk id="2" creationId="{E2466414-1DA1-43D5-B7B0-99298D6C5BC9}"/>
          </ac:spMkLst>
        </pc:spChg>
        <pc:spChg chg="del">
          <ac:chgData name="Mark Nielsen" userId="3600b33a-45f5-4a43-9a08-720975c254f7" providerId="ADAL" clId="{991F8C11-4F01-416F-8554-F65C62B7B39F}" dt="2020-08-18T17:11:45.612" v="1171" actId="478"/>
          <ac:spMkLst>
            <pc:docMk/>
            <pc:sldMk cId="882140472" sldId="1171"/>
            <ac:spMk id="3" creationId="{9CE532B3-E462-4152-AFB4-E7AEEB15C75E}"/>
          </ac:spMkLst>
        </pc:spChg>
        <pc:spChg chg="mod">
          <ac:chgData name="Mark Nielsen" userId="3600b33a-45f5-4a43-9a08-720975c254f7" providerId="ADAL" clId="{991F8C11-4F01-416F-8554-F65C62B7B39F}" dt="2020-08-18T17:14:32.967" v="1450" actId="403"/>
          <ac:spMkLst>
            <pc:docMk/>
            <pc:sldMk cId="882140472" sldId="1171"/>
            <ac:spMk id="4" creationId="{7A1941B4-118F-4521-A633-8AA7393FE321}"/>
          </ac:spMkLst>
        </pc:spChg>
        <pc:spChg chg="del">
          <ac:chgData name="Mark Nielsen" userId="3600b33a-45f5-4a43-9a08-720975c254f7" providerId="ADAL" clId="{991F8C11-4F01-416F-8554-F65C62B7B39F}" dt="2020-08-18T17:11:44.312" v="1170" actId="478"/>
          <ac:spMkLst>
            <pc:docMk/>
            <pc:sldMk cId="882140472" sldId="1171"/>
            <ac:spMk id="5" creationId="{6838D9CC-2DE5-4B1F-91EA-5CCB90A1F112}"/>
          </ac:spMkLst>
        </pc:spChg>
        <pc:picChg chg="add mod">
          <ac:chgData name="Mark Nielsen" userId="3600b33a-45f5-4a43-9a08-720975c254f7" providerId="ADAL" clId="{991F8C11-4F01-416F-8554-F65C62B7B39F}" dt="2020-08-18T17:11:03.399" v="1117" actId="1076"/>
          <ac:picMkLst>
            <pc:docMk/>
            <pc:sldMk cId="882140472" sldId="1171"/>
            <ac:picMk id="8" creationId="{1816304A-F6A0-4FE8-AF8A-949E57460908}"/>
          </ac:picMkLst>
        </pc:picChg>
        <pc:picChg chg="del">
          <ac:chgData name="Mark Nielsen" userId="3600b33a-45f5-4a43-9a08-720975c254f7" providerId="ADAL" clId="{991F8C11-4F01-416F-8554-F65C62B7B39F}" dt="2020-08-18T17:10:32.310" v="1115" actId="478"/>
          <ac:picMkLst>
            <pc:docMk/>
            <pc:sldMk cId="882140472" sldId="1171"/>
            <ac:picMk id="2050" creationId="{6BFD77AF-E4FC-4671-A030-26511105C2D8}"/>
          </ac:picMkLst>
        </pc:picChg>
      </pc:sldChg>
      <pc:sldChg chg="addSp delSp modSp add modNotesTx">
        <pc:chgData name="Mark Nielsen" userId="3600b33a-45f5-4a43-9a08-720975c254f7" providerId="ADAL" clId="{991F8C11-4F01-416F-8554-F65C62B7B39F}" dt="2020-08-18T17:37:03.867" v="1605" actId="6549"/>
        <pc:sldMkLst>
          <pc:docMk/>
          <pc:sldMk cId="4115490371" sldId="1172"/>
        </pc:sldMkLst>
        <pc:picChg chg="add mod">
          <ac:chgData name="Mark Nielsen" userId="3600b33a-45f5-4a43-9a08-720975c254f7" providerId="ADAL" clId="{991F8C11-4F01-416F-8554-F65C62B7B39F}" dt="2020-08-18T17:28:32.078" v="1599" actId="1076"/>
          <ac:picMkLst>
            <pc:docMk/>
            <pc:sldMk cId="4115490371" sldId="1172"/>
            <ac:picMk id="2" creationId="{6002C19D-78D9-4AC6-B1BD-EC69636F4B78}"/>
          </ac:picMkLst>
        </pc:picChg>
        <pc:picChg chg="del">
          <ac:chgData name="Mark Nielsen" userId="3600b33a-45f5-4a43-9a08-720975c254f7" providerId="ADAL" clId="{991F8C11-4F01-416F-8554-F65C62B7B39F}" dt="2020-08-18T17:19:01.721" v="1595" actId="478"/>
          <ac:picMkLst>
            <pc:docMk/>
            <pc:sldMk cId="4115490371" sldId="1172"/>
            <ac:picMk id="3" creationId="{1D7C41A6-14FC-478C-909E-F08A78BA5A17}"/>
          </ac:picMkLst>
        </pc:picChg>
      </pc:sldChg>
      <pc:sldChg chg="addSp delSp add modNotesTx">
        <pc:chgData name="Mark Nielsen" userId="3600b33a-45f5-4a43-9a08-720975c254f7" providerId="ADAL" clId="{991F8C11-4F01-416F-8554-F65C62B7B39F}" dt="2020-08-18T17:37:24.992" v="1671" actId="20577"/>
        <pc:sldMkLst>
          <pc:docMk/>
          <pc:sldMk cId="2739598386" sldId="1173"/>
        </pc:sldMkLst>
        <pc:picChg chg="add del">
          <ac:chgData name="Mark Nielsen" userId="3600b33a-45f5-4a43-9a08-720975c254f7" providerId="ADAL" clId="{991F8C11-4F01-416F-8554-F65C62B7B39F}" dt="2020-08-18T17:35:55.439" v="1602"/>
          <ac:picMkLst>
            <pc:docMk/>
            <pc:sldMk cId="2739598386" sldId="1173"/>
            <ac:picMk id="2" creationId="{5568D554-1918-4E31-88E1-20B17A85FB80}"/>
          </ac:picMkLst>
        </pc:picChg>
        <pc:picChg chg="del">
          <ac:chgData name="Mark Nielsen" userId="3600b33a-45f5-4a43-9a08-720975c254f7" providerId="ADAL" clId="{991F8C11-4F01-416F-8554-F65C62B7B39F}" dt="2020-08-18T17:29:21.134" v="1600" actId="478"/>
          <ac:picMkLst>
            <pc:docMk/>
            <pc:sldMk cId="2739598386" sldId="1173"/>
            <ac:picMk id="3" creationId="{1D7C41A6-14FC-478C-909E-F08A78BA5A17}"/>
          </ac:picMkLst>
        </pc:picChg>
        <pc:picChg chg="add">
          <ac:chgData name="Mark Nielsen" userId="3600b33a-45f5-4a43-9a08-720975c254f7" providerId="ADAL" clId="{991F8C11-4F01-416F-8554-F65C62B7B39F}" dt="2020-08-18T17:36:26.793" v="1603"/>
          <ac:picMkLst>
            <pc:docMk/>
            <pc:sldMk cId="2739598386" sldId="1173"/>
            <ac:picMk id="4" creationId="{3DB97A6F-8995-42E1-BBDF-EBB510B6BCF0}"/>
          </ac:picMkLst>
        </pc:picChg>
      </pc:sldChg>
      <pc:sldChg chg="delSp modSp add">
        <pc:chgData name="Mark Nielsen" userId="3600b33a-45f5-4a43-9a08-720975c254f7" providerId="ADAL" clId="{991F8C11-4F01-416F-8554-F65C62B7B39F}" dt="2020-08-18T17:39:41.191" v="1847"/>
        <pc:sldMkLst>
          <pc:docMk/>
          <pc:sldMk cId="2072656795" sldId="1174"/>
        </pc:sldMkLst>
        <pc:spChg chg="mod">
          <ac:chgData name="Mark Nielsen" userId="3600b33a-45f5-4a43-9a08-720975c254f7" providerId="ADAL" clId="{991F8C11-4F01-416F-8554-F65C62B7B39F}" dt="2020-08-18T17:39:28.835" v="1845" actId="20577"/>
          <ac:spMkLst>
            <pc:docMk/>
            <pc:sldMk cId="2072656795" sldId="1174"/>
            <ac:spMk id="2" creationId="{028F0E27-92A2-6F45-A4AF-2C15532B91C1}"/>
          </ac:spMkLst>
        </pc:spChg>
        <pc:spChg chg="del mod">
          <ac:chgData name="Mark Nielsen" userId="3600b33a-45f5-4a43-9a08-720975c254f7" providerId="ADAL" clId="{991F8C11-4F01-416F-8554-F65C62B7B39F}" dt="2020-08-18T17:39:41.191" v="1847"/>
          <ac:spMkLst>
            <pc:docMk/>
            <pc:sldMk cId="2072656795" sldId="1174"/>
            <ac:spMk id="3" creationId="{F8000EB1-4A59-CC46-8E3E-74AF1C526BA1}"/>
          </ac:spMkLst>
        </pc:spChg>
      </pc:sldChg>
      <pc:sldChg chg="addSp modSp add del">
        <pc:chgData name="Mark Nielsen" userId="3600b33a-45f5-4a43-9a08-720975c254f7" providerId="ADAL" clId="{991F8C11-4F01-416F-8554-F65C62B7B39F}" dt="2020-08-18T22:14:15.451" v="1853" actId="2696"/>
        <pc:sldMkLst>
          <pc:docMk/>
          <pc:sldMk cId="871757443" sldId="1175"/>
        </pc:sldMkLst>
        <pc:spChg chg="add mod">
          <ac:chgData name="Mark Nielsen" userId="3600b33a-45f5-4a43-9a08-720975c254f7" providerId="ADAL" clId="{991F8C11-4F01-416F-8554-F65C62B7B39F}" dt="2020-08-18T22:14:11.961" v="1852"/>
          <ac:spMkLst>
            <pc:docMk/>
            <pc:sldMk cId="871757443" sldId="1175"/>
            <ac:spMk id="2" creationId="{E29D9A90-F7B4-415A-8FA8-4E508463DECC}"/>
          </ac:spMkLst>
        </pc:spChg>
        <pc:spChg chg="add mod">
          <ac:chgData name="Mark Nielsen" userId="3600b33a-45f5-4a43-9a08-720975c254f7" providerId="ADAL" clId="{991F8C11-4F01-416F-8554-F65C62B7B39F}" dt="2020-08-18T22:14:11.961" v="1852"/>
          <ac:spMkLst>
            <pc:docMk/>
            <pc:sldMk cId="871757443" sldId="1175"/>
            <ac:spMk id="3" creationId="{CCDABEA7-3121-433E-8F8C-CC3DBFD476CC}"/>
          </ac:spMkLst>
        </pc:spChg>
        <pc:spChg chg="add mod">
          <ac:chgData name="Mark Nielsen" userId="3600b33a-45f5-4a43-9a08-720975c254f7" providerId="ADAL" clId="{991F8C11-4F01-416F-8554-F65C62B7B39F}" dt="2020-08-18T22:14:11.961" v="1852"/>
          <ac:spMkLst>
            <pc:docMk/>
            <pc:sldMk cId="871757443" sldId="1175"/>
            <ac:spMk id="4" creationId="{19B61B64-D87C-4027-B241-650DDACD3180}"/>
          </ac:spMkLst>
        </pc:spChg>
      </pc:sldChg>
      <pc:sldChg chg="addSp delSp modSp add ord">
        <pc:chgData name="Mark Nielsen" userId="3600b33a-45f5-4a43-9a08-720975c254f7" providerId="ADAL" clId="{991F8C11-4F01-416F-8554-F65C62B7B39F}" dt="2020-08-18T22:52:16.940" v="2332" actId="20577"/>
        <pc:sldMkLst>
          <pc:docMk/>
          <pc:sldMk cId="4144890836" sldId="1175"/>
        </pc:sldMkLst>
        <pc:spChg chg="mod">
          <ac:chgData name="Mark Nielsen" userId="3600b33a-45f5-4a43-9a08-720975c254f7" providerId="ADAL" clId="{991F8C11-4F01-416F-8554-F65C62B7B39F}" dt="2020-08-18T22:14:53.017" v="1893" actId="20577"/>
          <ac:spMkLst>
            <pc:docMk/>
            <pc:sldMk cId="4144890836" sldId="1175"/>
            <ac:spMk id="2" creationId="{E2466414-1DA1-43D5-B7B0-99298D6C5BC9}"/>
          </ac:spMkLst>
        </pc:spChg>
        <pc:spChg chg="add del mod ord">
          <ac:chgData name="Mark Nielsen" userId="3600b33a-45f5-4a43-9a08-720975c254f7" providerId="ADAL" clId="{991F8C11-4F01-416F-8554-F65C62B7B39F}" dt="2020-08-18T22:24:11.219" v="2240" actId="478"/>
          <ac:spMkLst>
            <pc:docMk/>
            <pc:sldMk cId="4144890836" sldId="1175"/>
            <ac:spMk id="3" creationId="{76DD851D-123F-41E7-B5F3-FA4EA9F70E7E}"/>
          </ac:spMkLst>
        </pc:spChg>
        <pc:spChg chg="mod">
          <ac:chgData name="Mark Nielsen" userId="3600b33a-45f5-4a43-9a08-720975c254f7" providerId="ADAL" clId="{991F8C11-4F01-416F-8554-F65C62B7B39F}" dt="2020-08-18T22:52:16.940" v="2332" actId="20577"/>
          <ac:spMkLst>
            <pc:docMk/>
            <pc:sldMk cId="4144890836" sldId="1175"/>
            <ac:spMk id="4" creationId="{7A1941B4-118F-4521-A633-8AA7393FE321}"/>
          </ac:spMkLst>
        </pc:spChg>
        <pc:spChg chg="add mod">
          <ac:chgData name="Mark Nielsen" userId="3600b33a-45f5-4a43-9a08-720975c254f7" providerId="ADAL" clId="{991F8C11-4F01-416F-8554-F65C62B7B39F}" dt="2020-08-18T22:25:06.177" v="2248" actId="208"/>
          <ac:spMkLst>
            <pc:docMk/>
            <pc:sldMk cId="4144890836" sldId="1175"/>
            <ac:spMk id="5" creationId="{D25A36E4-22AB-4128-85F1-C495B5001663}"/>
          </ac:spMkLst>
        </pc:spChg>
        <pc:picChg chg="del">
          <ac:chgData name="Mark Nielsen" userId="3600b33a-45f5-4a43-9a08-720975c254f7" providerId="ADAL" clId="{991F8C11-4F01-416F-8554-F65C62B7B39F}" dt="2020-08-18T22:14:28.489" v="1856" actId="478"/>
          <ac:picMkLst>
            <pc:docMk/>
            <pc:sldMk cId="4144890836" sldId="1175"/>
            <ac:picMk id="8" creationId="{1816304A-F6A0-4FE8-AF8A-949E57460908}"/>
          </ac:picMkLst>
        </pc:picChg>
        <pc:picChg chg="add mod">
          <ac:chgData name="Mark Nielsen" userId="3600b33a-45f5-4a43-9a08-720975c254f7" providerId="ADAL" clId="{991F8C11-4F01-416F-8554-F65C62B7B39F}" dt="2020-08-18T22:22:37.154" v="2193" actId="14100"/>
          <ac:picMkLst>
            <pc:docMk/>
            <pc:sldMk cId="4144890836" sldId="1175"/>
            <ac:picMk id="1026" creationId="{31F83A28-A306-4928-A75F-ED9C407E68C5}"/>
          </ac:picMkLst>
        </pc:picChg>
        <pc:picChg chg="add mod">
          <ac:chgData name="Mark Nielsen" userId="3600b33a-45f5-4a43-9a08-720975c254f7" providerId="ADAL" clId="{991F8C11-4F01-416F-8554-F65C62B7B39F}" dt="2020-08-18T22:25:19.996" v="2251" actId="1076"/>
          <ac:picMkLst>
            <pc:docMk/>
            <pc:sldMk cId="4144890836" sldId="1175"/>
            <ac:picMk id="1028" creationId="{367A0A0C-B2E3-42F0-ABD0-BA583CD73A9E}"/>
          </ac:picMkLst>
        </pc:picChg>
      </pc:sldChg>
      <pc:sldChg chg="add">
        <pc:chgData name="Mark Nielsen" userId="3600b33a-45f5-4a43-9a08-720975c254f7" providerId="ADAL" clId="{991F8C11-4F01-416F-8554-F65C62B7B39F}" dt="2020-08-19T15:36:10.200" v="2340"/>
        <pc:sldMkLst>
          <pc:docMk/>
          <pc:sldMk cId="1508016942" sldId="11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0334D7-923B-4DC7-BBD8-FFB01630FE9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E4C8350-5A0B-4543-AFB5-3DD66C49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CC250AF-F5BC-4D7D-8930-77CEF1ED360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1D2C34-33D7-4D10-81B5-5D933799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with docker setting up Selenium was SUPER easy!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2C34-33D7-4D10-81B5-5D9337991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up app user credentials and create API to make this so anyone can run it. Previous versions of this app used selenium to hit a minimal web application set up, but this was slow.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2C34-33D7-4D10-81B5-5D93379917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2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2C34-33D7-4D10-81B5-5D93379917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2C34-33D7-4D10-81B5-5D9337991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4862" y="1822563"/>
            <a:ext cx="6261618" cy="1181849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spc="0" baseline="0">
                <a:solidFill>
                  <a:srgbClr val="24446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(Calibri Body 40 Pt.)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4862" y="3152886"/>
            <a:ext cx="6261618" cy="9015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0">
                <a:solidFill>
                  <a:srgbClr val="4E84C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Title</a:t>
            </a:r>
            <a:br>
              <a:rPr lang="en-US" dirty="0"/>
            </a:br>
            <a:r>
              <a:rPr lang="en-US" dirty="0"/>
              <a:t>Date (Calibri Body 26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388" y="2620325"/>
            <a:ext cx="2887109" cy="1154843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4509858" y="1593368"/>
            <a:ext cx="0" cy="3756991"/>
          </a:xfrm>
          <a:prstGeom prst="line">
            <a:avLst/>
          </a:prstGeom>
          <a:ln w="15875">
            <a:solidFill>
              <a:srgbClr val="4E8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44862" y="4186388"/>
            <a:ext cx="6261618" cy="72551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i="1">
                <a:solidFill>
                  <a:srgbClr val="4E84C4"/>
                </a:solidFill>
                <a:latin typeface="+mn-lt"/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and credentials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@twitter (Calibri Body 20 pt. italics)</a:t>
            </a:r>
          </a:p>
        </p:txBody>
      </p:sp>
    </p:spTree>
    <p:extLst>
      <p:ext uri="{BB962C8B-B14F-4D97-AF65-F5344CB8AC3E}">
        <p14:creationId xmlns:p14="http://schemas.microsoft.com/office/powerpoint/2010/main" val="386293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03" y="6460867"/>
            <a:ext cx="1473757" cy="2417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5413664"/>
            <a:ext cx="12192000" cy="145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19545" y="562622"/>
            <a:ext cx="11076710" cy="568460"/>
          </a:xfrm>
        </p:spPr>
        <p:txBody>
          <a:bodyPr anchor="t" anchorCtr="0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Slide Heading Calibri 40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D9F22-C6C5-6F4B-B334-BB9CBA9AFE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490" y="6453932"/>
            <a:ext cx="1549357" cy="2556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32F396-C0B9-A54B-B29F-1A6FBE65B4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113" y="1200655"/>
            <a:ext cx="11077142" cy="508000"/>
          </a:xfrm>
        </p:spPr>
        <p:txBody>
          <a:bodyPr>
            <a:noAutofit/>
          </a:bodyPr>
          <a:lstStyle>
            <a:lvl1pPr>
              <a:defRPr sz="3600" b="0"/>
            </a:lvl1pPr>
          </a:lstStyle>
          <a:p>
            <a:pPr lvl="0"/>
            <a:r>
              <a:rPr lang="en-US" dirty="0"/>
              <a:t>Subtitle Calibri 36 pt.</a:t>
            </a:r>
          </a:p>
        </p:txBody>
      </p:sp>
    </p:spTree>
    <p:extLst>
      <p:ext uri="{BB962C8B-B14F-4D97-AF65-F5344CB8AC3E}">
        <p14:creationId xmlns:p14="http://schemas.microsoft.com/office/powerpoint/2010/main" val="15909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03" y="6460867"/>
            <a:ext cx="1473757" cy="2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3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03" y="6460867"/>
            <a:ext cx="1473757" cy="241775"/>
          </a:xfrm>
          <a:prstGeom prst="rect">
            <a:avLst/>
          </a:prstGeom>
        </p:spPr>
      </p:pic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71456F83-A3A3-2146-8CA4-021D050D87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1944893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text left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545" y="605499"/>
            <a:ext cx="6490855" cy="1034011"/>
          </a:xfrm>
        </p:spPr>
        <p:txBody>
          <a:bodyPr anchor="t" anchorCtr="0"/>
          <a:lstStyle>
            <a:lvl1pPr>
              <a:defRPr b="0"/>
            </a:lvl1pPr>
          </a:lstStyle>
          <a:p>
            <a:r>
              <a:rPr lang="en-US" dirty="0"/>
              <a:t>Slide Heading </a:t>
            </a:r>
            <a:br>
              <a:rPr lang="en-US" dirty="0"/>
            </a:br>
            <a:r>
              <a:rPr lang="en-US" dirty="0"/>
              <a:t>Calibri 40 Pt., All Caps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9545" y="2299284"/>
            <a:ext cx="6490855" cy="3442093"/>
          </a:xfrm>
        </p:spPr>
        <p:txBody>
          <a:bodyPr/>
          <a:lstStyle>
            <a:lvl3pPr marL="461963" indent="-231775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Subhead Calibri Body 36 pt.</a:t>
            </a:r>
          </a:p>
          <a:p>
            <a:pPr lvl="1"/>
            <a:r>
              <a:rPr lang="en-US" dirty="0"/>
              <a:t>Calibri Body 34 pt.</a:t>
            </a:r>
          </a:p>
          <a:p>
            <a:pPr lvl="2"/>
            <a:r>
              <a:rPr lang="en-US" dirty="0"/>
              <a:t>Calibri Body 32 pt.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92" y="6453932"/>
            <a:ext cx="1560777" cy="255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B9884-0051-3349-87FC-1634F2BA2D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490" y="6453932"/>
            <a:ext cx="1549357" cy="255644"/>
          </a:xfrm>
          <a:prstGeom prst="rect">
            <a:avLst/>
          </a:prstGeom>
        </p:spPr>
      </p:pic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EEB8233-0D58-3E49-AAB9-842C91F492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53795" y="588952"/>
            <a:ext cx="4318660" cy="51524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dirty="0"/>
              <a:t>Choose a vertical-oriented photo</a:t>
            </a:r>
          </a:p>
        </p:txBody>
      </p:sp>
    </p:spTree>
    <p:extLst>
      <p:ext uri="{BB962C8B-B14F-4D97-AF65-F5344CB8AC3E}">
        <p14:creationId xmlns:p14="http://schemas.microsoft.com/office/powerpoint/2010/main" val="155832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photo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4265" y="614377"/>
            <a:ext cx="6490855" cy="1034011"/>
          </a:xfrm>
        </p:spPr>
        <p:txBody>
          <a:bodyPr anchor="t" anchorCtr="0"/>
          <a:lstStyle>
            <a:lvl1pPr>
              <a:defRPr b="0"/>
            </a:lvl1pPr>
          </a:lstStyle>
          <a:p>
            <a:r>
              <a:rPr lang="en-US" dirty="0"/>
              <a:t>Slide Heading </a:t>
            </a:r>
            <a:br>
              <a:rPr lang="en-US" dirty="0"/>
            </a:br>
            <a:r>
              <a:rPr lang="en-US" dirty="0"/>
              <a:t>Calibri 40 Pt.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92" y="6453932"/>
            <a:ext cx="1560777" cy="255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714520-9F09-C541-9CD2-B55940CC32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490" y="6453932"/>
            <a:ext cx="1549357" cy="255644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4560499-F502-E74E-B7DB-64C74CBEA3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80" y="588952"/>
            <a:ext cx="4318660" cy="51524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dirty="0"/>
              <a:t>Choose a vertical-oriented photo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CA6FEDF-6312-7C40-B7E3-FCF303899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264" y="2299284"/>
            <a:ext cx="6490855" cy="3442093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dirty="0"/>
              <a:t>Subhead Calibri Body 36 pt.</a:t>
            </a:r>
          </a:p>
          <a:p>
            <a:pPr lvl="1"/>
            <a:r>
              <a:rPr lang="en-US" dirty="0"/>
              <a:t>Calibri Body 34 pt.</a:t>
            </a:r>
          </a:p>
          <a:p>
            <a:pPr lvl="2"/>
            <a:r>
              <a:rPr lang="en-US" dirty="0"/>
              <a:t>Calibri Body 32 pt.</a:t>
            </a:r>
          </a:p>
        </p:txBody>
      </p:sp>
    </p:spTree>
    <p:extLst>
      <p:ext uri="{BB962C8B-B14F-4D97-AF65-F5344CB8AC3E}">
        <p14:creationId xmlns:p14="http://schemas.microsoft.com/office/powerpoint/2010/main" val="87060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5261" y="2364897"/>
            <a:ext cx="5368032" cy="9015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00" b="0" baseline="0">
                <a:solidFill>
                  <a:srgbClr val="4E84C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Title</a:t>
            </a:r>
            <a:br>
              <a:rPr lang="en-US" dirty="0"/>
            </a:br>
            <a:r>
              <a:rPr lang="en-US" dirty="0"/>
              <a:t>Date (Calibri Body 26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136" y="5576569"/>
            <a:ext cx="1936198" cy="7744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80077" y="3429747"/>
            <a:ext cx="5368032" cy="110249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i="1" baseline="0">
                <a:solidFill>
                  <a:srgbClr val="4E84C4"/>
                </a:solidFill>
                <a:latin typeface="+mn-lt"/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and credentials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@twitter (Calibri Body 20 pt. italics)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11726" y="894191"/>
            <a:ext cx="6380019" cy="1325563"/>
          </a:xfr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4000" spc="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Calibri 40 Pt.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040563" y="0"/>
            <a:ext cx="5151437" cy="6858000"/>
          </a:xfr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r>
              <a:rPr lang="en-US" dirty="0"/>
              <a:t>Choose a vertical-oriented photo</a:t>
            </a:r>
          </a:p>
        </p:txBody>
      </p:sp>
    </p:spTree>
    <p:extLst>
      <p:ext uri="{BB962C8B-B14F-4D97-AF65-F5344CB8AC3E}">
        <p14:creationId xmlns:p14="http://schemas.microsoft.com/office/powerpoint/2010/main" val="227225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no photo-Drk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12531" y="3079063"/>
            <a:ext cx="10972946" cy="565352"/>
          </a:xfrm>
          <a:noFill/>
        </p:spPr>
        <p:txBody>
          <a:bodyPr>
            <a:noAutofit/>
          </a:bodyPr>
          <a:lstStyle>
            <a:lvl1pPr algn="ctr">
              <a:defRPr sz="3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subhead (Calibri Body 38 pt.)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12559" y="1838961"/>
            <a:ext cx="10972800" cy="1108478"/>
          </a:xfrm>
        </p:spPr>
        <p:txBody>
          <a:bodyPr anchor="b" anchorCtr="0">
            <a:noAutofit/>
          </a:bodyPr>
          <a:lstStyle>
            <a:lvl1pPr algn="ctr">
              <a:defRPr sz="4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Heading, (Calibri 46 Pt.)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23497-4E23-424C-8CC6-9F3DF8319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1779" y="6453932"/>
            <a:ext cx="1560777" cy="2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jor_Section_no photo-Drk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12559" y="2262716"/>
            <a:ext cx="10972800" cy="1643800"/>
          </a:xfrm>
        </p:spPr>
        <p:txBody>
          <a:bodyPr anchor="ctr" anchorCtr="1">
            <a:noAutofit/>
          </a:bodyPr>
          <a:lstStyle>
            <a:lvl1pPr algn="ctr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MAJOR SECTION HEADING,</a:t>
            </a:r>
            <a:br>
              <a:rPr lang="en-US" dirty="0"/>
            </a:br>
            <a:r>
              <a:rPr lang="en-US" dirty="0"/>
              <a:t>ALL CAPS CALIBRI 66 PT.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E95FD5-63B4-5B4A-B472-A3288D7EB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687" y="4344376"/>
            <a:ext cx="792625" cy="5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_no photo-med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423497-4E23-424C-8CC6-9F3DF8319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1779" y="6453932"/>
            <a:ext cx="1560777" cy="255644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64F66CB-A8A3-7F46-833D-7BA1AE5FD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31" y="3079063"/>
            <a:ext cx="10972946" cy="565352"/>
          </a:xfrm>
          <a:noFill/>
        </p:spPr>
        <p:txBody>
          <a:bodyPr>
            <a:noAutofit/>
          </a:bodyPr>
          <a:lstStyle>
            <a:lvl1pPr algn="ctr">
              <a:defRPr sz="3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Section subhead (Calibri Body 38 pt.)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7FDF55-AFAE-A642-8916-8ACB59DD0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559" y="1838961"/>
            <a:ext cx="10972800" cy="1108478"/>
          </a:xfrm>
        </p:spPr>
        <p:txBody>
          <a:bodyPr anchor="b" anchorCtr="0">
            <a:noAutofit/>
          </a:bodyPr>
          <a:lstStyle>
            <a:lvl1pPr algn="ctr">
              <a:defRPr sz="4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Heading, (Calibri 46 Pt.)</a:t>
            </a:r>
          </a:p>
        </p:txBody>
      </p:sp>
    </p:spTree>
    <p:extLst>
      <p:ext uri="{BB962C8B-B14F-4D97-AF65-F5344CB8AC3E}">
        <p14:creationId xmlns:p14="http://schemas.microsoft.com/office/powerpoint/2010/main" val="427972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jor_Section_no photo-med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B7BA3B-7515-6249-8D0D-F0FEEF02B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559" y="2262716"/>
            <a:ext cx="10972800" cy="1643800"/>
          </a:xfrm>
        </p:spPr>
        <p:txBody>
          <a:bodyPr anchor="ctr" anchorCtr="1">
            <a:noAutofit/>
          </a:bodyPr>
          <a:lstStyle>
            <a:lvl1pPr algn="ctr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MAJOR SECTION HEADING,</a:t>
            </a:r>
            <a:br>
              <a:rPr lang="en-US" dirty="0"/>
            </a:br>
            <a:r>
              <a:rPr lang="en-US" dirty="0"/>
              <a:t>ALL CAPS CALIBRI 66 PT.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6700E-FD2B-F241-A271-14DD9D61C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687" y="4344376"/>
            <a:ext cx="792625" cy="5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_no phot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423497-4E23-424C-8CC6-9F3DF8319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1779" y="6453932"/>
            <a:ext cx="1560777" cy="25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76191-4336-9B4D-A724-79CB8B4D8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490" y="6453932"/>
            <a:ext cx="1549357" cy="25564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6DE2963-9B40-3F48-87DD-2338348D3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31" y="3079063"/>
            <a:ext cx="10972946" cy="565352"/>
          </a:xfrm>
          <a:noFill/>
        </p:spPr>
        <p:txBody>
          <a:bodyPr>
            <a:noAutofit/>
          </a:bodyPr>
          <a:lstStyle>
            <a:lvl1pPr algn="ctr">
              <a:defRPr sz="3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subhead (Calibri Body 38 pt.)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31C993-3479-2F45-9897-920BFCA6E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559" y="1838961"/>
            <a:ext cx="10972800" cy="1108478"/>
          </a:xfrm>
        </p:spPr>
        <p:txBody>
          <a:bodyPr anchor="b" anchorCtr="0">
            <a:noAutofit/>
          </a:bodyPr>
          <a:lstStyle>
            <a:lvl1pPr algn="ctr">
              <a:defRPr sz="4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Heading, (Calibri 46 Pt.)</a:t>
            </a:r>
          </a:p>
        </p:txBody>
      </p:sp>
    </p:spTree>
    <p:extLst>
      <p:ext uri="{BB962C8B-B14F-4D97-AF65-F5344CB8AC3E}">
        <p14:creationId xmlns:p14="http://schemas.microsoft.com/office/powerpoint/2010/main" val="250853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_Section_no phot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423497-4E23-424C-8CC6-9F3DF8319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1779" y="6453932"/>
            <a:ext cx="1560777" cy="25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76191-4336-9B4D-A724-79CB8B4D8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835"/>
          <a:stretch/>
        </p:blipFill>
        <p:spPr>
          <a:xfrm>
            <a:off x="5672847" y="4320407"/>
            <a:ext cx="869493" cy="6193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31FBF8-CA44-5A40-A55D-A962B0CC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559" y="2262716"/>
            <a:ext cx="10972800" cy="1643800"/>
          </a:xfrm>
        </p:spPr>
        <p:txBody>
          <a:bodyPr anchor="ctr" anchorCtr="1">
            <a:noAutofit/>
          </a:bodyPr>
          <a:lstStyle>
            <a:lvl1pPr algn="ctr">
              <a:defRPr sz="6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MAJOR SECTION HEADING,</a:t>
            </a:r>
            <a:br>
              <a:rPr lang="en-US" dirty="0"/>
            </a:br>
            <a:r>
              <a:rPr lang="en-US" dirty="0"/>
              <a:t>ALL CAPS CALIBRI 66 PT.</a:t>
            </a:r>
          </a:p>
        </p:txBody>
      </p:sp>
    </p:spTree>
    <p:extLst>
      <p:ext uri="{BB962C8B-B14F-4D97-AF65-F5344CB8AC3E}">
        <p14:creationId xmlns:p14="http://schemas.microsoft.com/office/powerpoint/2010/main" val="333578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text and image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03" y="6460867"/>
            <a:ext cx="1473757" cy="2417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5413664"/>
            <a:ext cx="12192000" cy="145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19545" y="562622"/>
            <a:ext cx="11076710" cy="568460"/>
          </a:xfrm>
        </p:spPr>
        <p:txBody>
          <a:bodyPr anchor="t" anchorCtr="0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Slide Heading Calibri 40 Pt.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763EC8-9831-F242-9C78-9FCECAD28E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9112" y="1500704"/>
            <a:ext cx="11077575" cy="4878862"/>
          </a:xfrm>
        </p:spPr>
        <p:txBody>
          <a:bodyPr/>
          <a:lstStyle>
            <a:lvl1pPr>
              <a:defRPr sz="3600"/>
            </a:lvl1pPr>
            <a:lvl4pPr>
              <a:buSzPct val="80000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D9F22-C6C5-6F4B-B334-BB9CBA9AFE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490" y="6453932"/>
            <a:ext cx="1549357" cy="2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6404"/>
            <a:ext cx="10515600" cy="12081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7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1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9" r:id="rId3"/>
    <p:sldLayoutId id="2147483681" r:id="rId4"/>
    <p:sldLayoutId id="2147483673" r:id="rId5"/>
    <p:sldLayoutId id="2147483683" r:id="rId6"/>
    <p:sldLayoutId id="2147483679" r:id="rId7"/>
    <p:sldLayoutId id="2147483684" r:id="rId8"/>
    <p:sldLayoutId id="2147483660" r:id="rId9"/>
    <p:sldLayoutId id="2147483672" r:id="rId10"/>
    <p:sldLayoutId id="2147483661" r:id="rId11"/>
    <p:sldLayoutId id="2147483678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spc="0">
          <a:solidFill>
            <a:srgbClr val="24446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1775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Courier New" panose="02070309020205020404" pitchFamily="49" charset="0"/>
        <a:buChar char="o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213" indent="-2222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rocker/shin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hub.docker.com/u/rstudio" TargetMode="External"/><Relationship Id="rId5" Type="http://schemas.openxmlformats.org/officeDocument/2006/relationships/hyperlink" Target="https://hub.docker.com/r/rocker/tensorflow" TargetMode="External"/><Relationship Id="rId4" Type="http://schemas.openxmlformats.org/officeDocument/2006/relationships/hyperlink" Target="https://hub.docker.com/r/rocker/rstudi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resources/what-contain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ocs.docker.com/engine/reference/builder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docker.com/get-starte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ocker.com/sites/default/files/d8/2019-09/docker-cheat-sheet.pdf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Productionizing R code with Docker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SLC R Users Group</a:t>
            </a:r>
            <a:br>
              <a:rPr lang="en-US" dirty="0"/>
            </a:br>
            <a:r>
              <a:rPr lang="en-US" dirty="0"/>
              <a:t>2020-08-19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44862" y="4202927"/>
            <a:ext cx="6261618" cy="11608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Mark Nielsen</a:t>
            </a:r>
          </a:p>
          <a:p>
            <a:pPr lvl="0"/>
            <a:r>
              <a:rPr lang="en-US" dirty="0"/>
              <a:t>Lead Machine Learning Engineer</a:t>
            </a:r>
          </a:p>
        </p:txBody>
      </p:sp>
    </p:spTree>
    <p:extLst>
      <p:ext uri="{BB962C8B-B14F-4D97-AF65-F5344CB8AC3E}">
        <p14:creationId xmlns:p14="http://schemas.microsoft.com/office/powerpoint/2010/main" val="327196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2D6F77-7C8D-4088-BBE1-FC778D5B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14377"/>
            <a:ext cx="5659120" cy="1034011"/>
          </a:xfrm>
        </p:spPr>
        <p:txBody>
          <a:bodyPr/>
          <a:lstStyle/>
          <a:p>
            <a:r>
              <a:rPr lang="en-US" dirty="0"/>
              <a:t>Rocker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9D11713-2EE5-4B90-B20F-F8723E358B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597" r="1597"/>
          <a:stretch>
            <a:fillRect/>
          </a:stretch>
        </p:blipFill>
        <p:spPr>
          <a:xfrm>
            <a:off x="6703059" y="263228"/>
            <a:ext cx="4974591" cy="5934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D222B1-311E-48B2-9999-A0BEB2232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349" y="1648388"/>
            <a:ext cx="6010275" cy="4417402"/>
          </a:xfrm>
        </p:spPr>
        <p:txBody>
          <a:bodyPr/>
          <a:lstStyle/>
          <a:p>
            <a:r>
              <a:rPr lang="en-US" sz="3200" dirty="0"/>
              <a:t>It’s already been built!</a:t>
            </a:r>
          </a:p>
          <a:p>
            <a:pPr marL="801688" lvl="1" indent="-571500"/>
            <a:r>
              <a:rPr lang="en-US" sz="3200" dirty="0">
                <a:hlinkClick r:id="rId3"/>
              </a:rPr>
              <a:t>Shiny Server</a:t>
            </a:r>
            <a:endParaRPr lang="en-US" sz="3200" dirty="0"/>
          </a:p>
          <a:p>
            <a:pPr marL="801688" lvl="1" indent="-571500"/>
            <a:r>
              <a:rPr lang="en-US" sz="3200" dirty="0">
                <a:hlinkClick r:id="rId4"/>
              </a:rPr>
              <a:t>RStudio Server</a:t>
            </a:r>
            <a:endParaRPr lang="en-US" sz="3200" dirty="0"/>
          </a:p>
          <a:p>
            <a:pPr marL="801688" lvl="1" indent="-571500"/>
            <a:r>
              <a:rPr lang="en-US" sz="3200" dirty="0">
                <a:hlinkClick r:id="rId5"/>
              </a:rPr>
              <a:t>Tensorflow</a:t>
            </a:r>
            <a:endParaRPr lang="en-US" sz="3200" dirty="0"/>
          </a:p>
          <a:p>
            <a:pPr marL="801688" lvl="1" indent="-571500"/>
            <a:r>
              <a:rPr lang="en-US" sz="3200" dirty="0"/>
              <a:t>Etc.</a:t>
            </a:r>
          </a:p>
          <a:p>
            <a:r>
              <a:rPr lang="en-US" sz="3200" dirty="0"/>
              <a:t>RStudio also creates and distributes docker containers:</a:t>
            </a:r>
          </a:p>
          <a:p>
            <a:pPr marL="571500" indent="-571500"/>
            <a:r>
              <a:rPr lang="en-US" sz="3000" dirty="0">
                <a:hlinkClick r:id="rId6"/>
              </a:rPr>
              <a:t>https://hub.docker.com/u/rstudio</a:t>
            </a:r>
            <a:endParaRPr lang="en-US" sz="3000" dirty="0"/>
          </a:p>
          <a:p>
            <a:pPr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625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6755-B0F3-4503-A7D4-F5CBAB44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Plumber w/ ggplot2 Demo</a:t>
            </a:r>
          </a:p>
        </p:txBody>
      </p:sp>
    </p:spTree>
    <p:extLst>
      <p:ext uri="{BB962C8B-B14F-4D97-AF65-F5344CB8AC3E}">
        <p14:creationId xmlns:p14="http://schemas.microsoft.com/office/powerpoint/2010/main" val="347514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00EB1-4A59-CC46-8E3E-74AF1C526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Batch Models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0E27-92A2-6F45-A4AF-2C15532B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at Intermountain</a:t>
            </a:r>
          </a:p>
        </p:txBody>
      </p:sp>
    </p:spTree>
    <p:extLst>
      <p:ext uri="{BB962C8B-B14F-4D97-AF65-F5344CB8AC3E}">
        <p14:creationId xmlns:p14="http://schemas.microsoft.com/office/powerpoint/2010/main" val="109212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18892E4-2C59-474A-BA82-8919EC6A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8" y="149746"/>
            <a:ext cx="11885753" cy="66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00EB1-4A59-CC46-8E3E-74AF1C526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Plumber App Example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0E27-92A2-6F45-A4AF-2C15532B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at Intermountain</a:t>
            </a:r>
          </a:p>
        </p:txBody>
      </p:sp>
    </p:spTree>
    <p:extLst>
      <p:ext uri="{BB962C8B-B14F-4D97-AF65-F5344CB8AC3E}">
        <p14:creationId xmlns:p14="http://schemas.microsoft.com/office/powerpoint/2010/main" val="291224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A0B61-6396-4B0A-9735-9F9EF536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24" y="330513"/>
            <a:ext cx="5407393" cy="297984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747F0-803F-45C9-A80A-C9956C96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24" y="3562109"/>
            <a:ext cx="5378732" cy="3128057"/>
          </a:xfrm>
          <a:prstGeom prst="rect">
            <a:avLst/>
          </a:prstGeom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706AF-2B8E-4ACE-A7A9-7D31C215521A}"/>
              </a:ext>
            </a:extLst>
          </p:cNvPr>
          <p:cNvCxnSpPr/>
          <p:nvPr/>
        </p:nvCxnSpPr>
        <p:spPr>
          <a:xfrm>
            <a:off x="135038" y="3439490"/>
            <a:ext cx="1192192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B87549-B688-4A2E-8130-4D0DE5F04E4E}"/>
              </a:ext>
            </a:extLst>
          </p:cNvPr>
          <p:cNvSpPr txBox="1"/>
          <p:nvPr/>
        </p:nvSpPr>
        <p:spPr>
          <a:xfrm>
            <a:off x="490477" y="1152680"/>
            <a:ext cx="498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Fake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C9049-D890-47BE-B24F-0F7977969FA9}"/>
              </a:ext>
            </a:extLst>
          </p:cNvPr>
          <p:cNvSpPr txBox="1"/>
          <p:nvPr/>
        </p:nvSpPr>
        <p:spPr>
          <a:xfrm>
            <a:off x="490477" y="4525972"/>
            <a:ext cx="498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Real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455BC-9EE1-41CC-BB97-82D998560620}"/>
              </a:ext>
            </a:extLst>
          </p:cNvPr>
          <p:cNvSpPr/>
          <p:nvPr/>
        </p:nvSpPr>
        <p:spPr>
          <a:xfrm>
            <a:off x="6096000" y="1456178"/>
            <a:ext cx="5960962" cy="1854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5E1B14-F1BD-44E7-82FC-068C2A318D63}"/>
              </a:ext>
            </a:extLst>
          </p:cNvPr>
          <p:cNvSpPr/>
          <p:nvPr/>
        </p:nvSpPr>
        <p:spPr>
          <a:xfrm>
            <a:off x="6096000" y="4673306"/>
            <a:ext cx="5960962" cy="21394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414-1DA1-43D5-B7B0-99298D6C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05499"/>
            <a:ext cx="4681105" cy="1034011"/>
          </a:xfrm>
        </p:spPr>
        <p:txBody>
          <a:bodyPr/>
          <a:lstStyle/>
          <a:p>
            <a:r>
              <a:rPr lang="en-US" sz="3600" dirty="0"/>
              <a:t>Role Finding Problems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941B4-118F-4521-A633-8AA7393FE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9545" y="1310912"/>
            <a:ext cx="4681105" cy="48460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Analyst share knowledge through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You need to enter credentials to connect to the 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Queries can get REALLY long!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New employees have very limited access due to governance.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6304A-F6A0-4FE8-AF8A-949E57460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78" y="213359"/>
            <a:ext cx="67913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0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C41A6-14FC-478C-909E-F08A78BA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2" y="443994"/>
            <a:ext cx="11874236" cy="597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2C19D-78D9-4AC6-B1BD-EC69636F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85848"/>
            <a:ext cx="9934575" cy="66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9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97A6F-8995-42E1-BBDF-EBB510B6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452437"/>
            <a:ext cx="11953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1F31B-5E77-4D0F-A49E-2B679ECE2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r="72263"/>
          <a:stretch/>
        </p:blipFill>
        <p:spPr>
          <a:xfrm>
            <a:off x="1546418" y="1467515"/>
            <a:ext cx="2322261" cy="483376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80CC5C-3F42-4098-ABAE-B1A6B7EAA5D5}"/>
              </a:ext>
            </a:extLst>
          </p:cNvPr>
          <p:cNvSpPr txBox="1">
            <a:spLocks/>
          </p:cNvSpPr>
          <p:nvPr/>
        </p:nvSpPr>
        <p:spPr>
          <a:xfrm>
            <a:off x="2091287" y="556724"/>
            <a:ext cx="7455244" cy="571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667" i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667" b="0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</a:rPr>
              <a:t>Quick facts about Intermountain Healthcare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95C5F-26E7-4EE0-911B-77A7CA781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1" r="35581"/>
          <a:stretch/>
        </p:blipFill>
        <p:spPr>
          <a:xfrm>
            <a:off x="4506530" y="1467515"/>
            <a:ext cx="2624757" cy="4833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DEB9F-A9EC-4707-B772-40C369EB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25" r="1332"/>
          <a:stretch/>
        </p:blipFill>
        <p:spPr>
          <a:xfrm>
            <a:off x="7711207" y="1467515"/>
            <a:ext cx="2520725" cy="4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8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414-1DA1-43D5-B7B0-99298D6C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05499"/>
            <a:ext cx="4681105" cy="1034011"/>
          </a:xfrm>
        </p:spPr>
        <p:txBody>
          <a:bodyPr/>
          <a:lstStyle/>
          <a:p>
            <a:r>
              <a:rPr lang="en-US" sz="3600" dirty="0"/>
              <a:t>Docker for the win!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941B4-118F-4521-A633-8AA7393FE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9545" y="1310912"/>
            <a:ext cx="4681105" cy="48460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scientists keep control over their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DEV to PROD is easy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“Freezes” projects in a </a:t>
            </a:r>
            <a:r>
              <a:rPr lang="en-US" sz="2800"/>
              <a:t>steady state.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Linux administration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Projects have documented requirements (</a:t>
            </a:r>
            <a:r>
              <a:rPr lang="en-US" sz="2800" dirty="0" err="1"/>
              <a:t>Dockerfile</a:t>
            </a:r>
            <a:r>
              <a:rPr lang="en-US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Containers are easily shared (</a:t>
            </a:r>
            <a:r>
              <a:rPr lang="en-US" sz="2800" dirty="0" err="1"/>
              <a:t>Dockerhub</a:t>
            </a:r>
            <a:r>
              <a:rPr lang="en-US" sz="2800" dirty="0"/>
              <a:t> or Portus)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Football Kicker Blankets - CafePress">
            <a:extLst>
              <a:ext uri="{FF2B5EF4-FFF2-40B4-BE49-F238E27FC236}">
                <a16:creationId xmlns:a16="http://schemas.microsoft.com/office/drawing/2014/main" id="{31F83A28-A306-4928-A75F-ED9C407E6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4051" r="6852" b="15063"/>
          <a:stretch/>
        </p:blipFill>
        <p:spPr bwMode="auto">
          <a:xfrm>
            <a:off x="5429004" y="535920"/>
            <a:ext cx="6447893" cy="54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5A36E4-22AB-4128-85F1-C495B5001663}"/>
              </a:ext>
            </a:extLst>
          </p:cNvPr>
          <p:cNvSpPr/>
          <p:nvPr/>
        </p:nvSpPr>
        <p:spPr>
          <a:xfrm>
            <a:off x="6467475" y="2722944"/>
            <a:ext cx="753779" cy="706056"/>
          </a:xfrm>
          <a:prstGeom prst="ellipse">
            <a:avLst/>
          </a:prstGeom>
          <a:solidFill>
            <a:srgbClr val="DCDADD"/>
          </a:solidFill>
          <a:ln>
            <a:solidFill>
              <a:srgbClr val="DC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ocker Logos and Photos | Docker">
            <a:extLst>
              <a:ext uri="{FF2B5EF4-FFF2-40B4-BE49-F238E27FC236}">
                <a16:creationId xmlns:a16="http://schemas.microsoft.com/office/drawing/2014/main" id="{367A0A0C-B2E3-42F0-ABD0-BA583CD7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96" y="2761044"/>
            <a:ext cx="683158" cy="5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9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00EB1-4A59-CC46-8E3E-74AF1C526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Automation, docker-compose, Kubernetes, etc.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0E27-92A2-6F45-A4AF-2C15532B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73639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0E27-92A2-6F45-A4AF-2C15532B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7265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B09B92-6064-430D-B0CD-EAF5375D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9439"/>
            <a:ext cx="9910763" cy="65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414-1DA1-43D5-B7B0-99298D6C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941B4-118F-4521-A633-8AA7393FE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9545" y="1310912"/>
            <a:ext cx="5109730" cy="4846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Create my own replicable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Easily push from DEV to PROD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sudo</a:t>
            </a:r>
            <a:r>
              <a:rPr lang="en-US" sz="2800" dirty="0"/>
              <a:t> in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Generated instructions can also be used as reference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Minimized Linux administration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Scalable with other 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Someone has already built it!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46E1E-2253-4007-A8CE-1F0C9867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00" y="605499"/>
            <a:ext cx="6289023" cy="50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8D9CC-2DE5-4B1F-91EA-5CCB90A1F112}"/>
              </a:ext>
            </a:extLst>
          </p:cNvPr>
          <p:cNvSpPr txBox="1"/>
          <p:nvPr/>
        </p:nvSpPr>
        <p:spPr>
          <a:xfrm>
            <a:off x="5709300" y="5629275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https://www.docker.com/resources/what-container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00EB1-4A59-CC46-8E3E-74AF1C526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Commands/Syntax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0E27-92A2-6F45-A4AF-2C15532B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Container</a:t>
            </a:r>
          </a:p>
        </p:txBody>
      </p:sp>
    </p:spTree>
    <p:extLst>
      <p:ext uri="{BB962C8B-B14F-4D97-AF65-F5344CB8AC3E}">
        <p14:creationId xmlns:p14="http://schemas.microsoft.com/office/powerpoint/2010/main" val="99799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414-1DA1-43D5-B7B0-99298D6C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Recipe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941B4-118F-4521-A633-8AA7393FE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9545" y="1310912"/>
            <a:ext cx="6238306" cy="484604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dirty="0"/>
              <a:t>Create a project folder</a:t>
            </a:r>
          </a:p>
          <a:p>
            <a:pPr marL="514350" indent="-514350">
              <a:buAutoNum type="arabicPeriod"/>
            </a:pPr>
            <a:r>
              <a:rPr lang="en-US" sz="2800" dirty="0"/>
              <a:t>Write </a:t>
            </a:r>
            <a:r>
              <a:rPr lang="en-US" sz="2800" dirty="0" err="1"/>
              <a:t>Dockerfile</a:t>
            </a:r>
            <a:r>
              <a:rPr lang="en-US" sz="2800" dirty="0"/>
              <a:t> “ingredients”</a:t>
            </a:r>
          </a:p>
          <a:p>
            <a:pPr marL="514350" indent="-514350">
              <a:buAutoNum type="arabicPeriod"/>
            </a:pPr>
            <a:r>
              <a:rPr lang="en-US" sz="2800" dirty="0"/>
              <a:t>Add any app specific files to project folder</a:t>
            </a:r>
          </a:p>
          <a:p>
            <a:pPr marL="514350" indent="-514350">
              <a:buAutoNum type="arabicPeriod"/>
            </a:pPr>
            <a:r>
              <a:rPr lang="en-US" sz="2800" dirty="0"/>
              <a:t>Build the container</a:t>
            </a:r>
          </a:p>
          <a:p>
            <a:pPr lvl="2" indent="0">
              <a:buNone/>
            </a:pPr>
            <a:r>
              <a:rPr lang="en-US" sz="2400" dirty="0"/>
              <a:t> (</a:t>
            </a:r>
            <a:r>
              <a:rPr lang="en-US" sz="2400" dirty="0" err="1"/>
              <a:t>Dockerfile</a:t>
            </a:r>
            <a:r>
              <a:rPr lang="en-US" sz="2400" dirty="0"/>
              <a:t> is built sequentially)</a:t>
            </a:r>
          </a:p>
          <a:p>
            <a:pPr marL="514350" indent="-514350">
              <a:buAutoNum type="arabicPeriod"/>
            </a:pPr>
            <a:r>
              <a:rPr lang="en-US" sz="2800" dirty="0"/>
              <a:t>Run container</a:t>
            </a:r>
          </a:p>
          <a:p>
            <a:pPr marL="514350" indent="-514350">
              <a:buAutoNum type="arabicPeriod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8D9CC-2DE5-4B1F-91EA-5CCB90A1F112}"/>
              </a:ext>
            </a:extLst>
          </p:cNvPr>
          <p:cNvSpPr txBox="1"/>
          <p:nvPr/>
        </p:nvSpPr>
        <p:spPr>
          <a:xfrm>
            <a:off x="519545" y="6156959"/>
            <a:ext cx="509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https://docs.docker.com/engine/reference/builder/</a:t>
            </a:r>
            <a:endParaRPr lang="en-US" dirty="0"/>
          </a:p>
        </p:txBody>
      </p:sp>
      <p:pic>
        <p:nvPicPr>
          <p:cNvPr id="2050" name="Picture 2" descr="Another Tech-Recipe: “Azure Functions running in a Docker ...">
            <a:extLst>
              <a:ext uri="{FF2B5EF4-FFF2-40B4-BE49-F238E27FC236}">
                <a16:creationId xmlns:a16="http://schemas.microsoft.com/office/drawing/2014/main" id="{6BFD77AF-E4FC-4671-A030-26511105C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8" t="12127" r="30554" b="6925"/>
          <a:stretch/>
        </p:blipFill>
        <p:spPr bwMode="auto">
          <a:xfrm>
            <a:off x="7367451" y="0"/>
            <a:ext cx="4824549" cy="686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E532B3-E462-4152-AFB4-E7AEEB15C75E}"/>
              </a:ext>
            </a:extLst>
          </p:cNvPr>
          <p:cNvSpPr txBox="1"/>
          <p:nvPr/>
        </p:nvSpPr>
        <p:spPr>
          <a:xfrm>
            <a:off x="519545" y="5602961"/>
            <a:ext cx="483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https://docs.docker.com/get-started/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2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5317DFB-8B78-43D2-9083-08D16609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130503"/>
            <a:ext cx="11310938" cy="65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E817FC00-16A3-46EB-8872-0975734F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9" y="182542"/>
            <a:ext cx="10253962" cy="649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3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6755-B0F3-4503-A7D4-F5CBAB44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151208409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mountain DkBlue">
  <a:themeElements>
    <a:clrScheme name="Intermountain ELT 2018">
      <a:dk1>
        <a:srgbClr val="3A3838"/>
      </a:dk1>
      <a:lt1>
        <a:srgbClr val="FFFFFF"/>
      </a:lt1>
      <a:dk2>
        <a:srgbClr val="24446C"/>
      </a:dk2>
      <a:lt2>
        <a:srgbClr val="9BB9E3"/>
      </a:lt2>
      <a:accent1>
        <a:srgbClr val="24446C"/>
      </a:accent1>
      <a:accent2>
        <a:srgbClr val="9BB9E3"/>
      </a:accent2>
      <a:accent3>
        <a:srgbClr val="A5A5A5"/>
      </a:accent3>
      <a:accent4>
        <a:srgbClr val="F2A21D"/>
      </a:accent4>
      <a:accent5>
        <a:srgbClr val="B65518"/>
      </a:accent5>
      <a:accent6>
        <a:srgbClr val="4A7235"/>
      </a:accent6>
      <a:hlink>
        <a:srgbClr val="0070C0"/>
      </a:hlink>
      <a:folHlink>
        <a:srgbClr val="7A242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ial Intermountain PowerPoint Template.potx" id="{58C8FFD9-BA52-4A61-88EE-D4114A253EC3}" vid="{C9D552DE-5B9A-420F-9155-6937E1F6E4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00E3DD3F93644EA801B0D3E9D0101E" ma:contentTypeVersion="12" ma:contentTypeDescription="Create a new document." ma:contentTypeScope="" ma:versionID="175fad080c61e5abcb32e0e178a0ead2">
  <xsd:schema xmlns:xsd="http://www.w3.org/2001/XMLSchema" xmlns:xs="http://www.w3.org/2001/XMLSchema" xmlns:p="http://schemas.microsoft.com/office/2006/metadata/properties" xmlns:ns3="f63573de-5006-4638-a3a2-ffa06d305a4b" xmlns:ns4="d720fe94-0d1f-4b0c-9639-e9111546946f" targetNamespace="http://schemas.microsoft.com/office/2006/metadata/properties" ma:root="true" ma:fieldsID="bf91d1ab690eefee8739f4444facd897" ns3:_="" ns4:_="">
    <xsd:import namespace="f63573de-5006-4638-a3a2-ffa06d305a4b"/>
    <xsd:import namespace="d720fe94-0d1f-4b0c-9639-e911154694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3573de-5006-4638-a3a2-ffa06d305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0fe94-0d1f-4b0c-9639-e91115469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28BF9D-1138-43AD-BA60-0CC418EA35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02F1C1-E94A-4854-8168-B9F384B238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ED65F6C-B1B6-4E76-B32B-7B3DF099FF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3573de-5006-4638-a3a2-ffa06d305a4b"/>
    <ds:schemaRef ds:uri="d720fe94-0d1f-4b0c-9639-e911154694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Official Intermountain PowerPoint Template</Template>
  <TotalTime>2217</TotalTime>
  <Words>336</Words>
  <Application>Microsoft Office PowerPoint</Application>
  <PresentationFormat>Widescreen</PresentationFormat>
  <Paragraphs>62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Intermountain DkBlue</vt:lpstr>
      <vt:lpstr>Productionizing R code with Docker</vt:lpstr>
      <vt:lpstr>PowerPoint Presentation</vt:lpstr>
      <vt:lpstr>PowerPoint Presentation</vt:lpstr>
      <vt:lpstr>Why Docker?</vt:lpstr>
      <vt:lpstr>Building a Container</vt:lpstr>
      <vt:lpstr>Container Recipe</vt:lpstr>
      <vt:lpstr>PowerPoint Presentation</vt:lpstr>
      <vt:lpstr>PowerPoint Presentation</vt:lpstr>
      <vt:lpstr>Hello World Demo</vt:lpstr>
      <vt:lpstr>Rocker</vt:lpstr>
      <vt:lpstr>Plumber w/ ggplot2 Demo</vt:lpstr>
      <vt:lpstr>Docker at Intermountain</vt:lpstr>
      <vt:lpstr>PowerPoint Presentation</vt:lpstr>
      <vt:lpstr>Docker at Intermountain</vt:lpstr>
      <vt:lpstr>PowerPoint Presentation</vt:lpstr>
      <vt:lpstr>Role Finding Problems</vt:lpstr>
      <vt:lpstr>PowerPoint Presentation</vt:lpstr>
      <vt:lpstr>PowerPoint Presentation</vt:lpstr>
      <vt:lpstr>PowerPoint Presentation</vt:lpstr>
      <vt:lpstr>Docker for the win!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Calibri 40 Pt. </dc:title>
  <dc:creator>Mark Nielsen</dc:creator>
  <cp:keywords>Powerpoint; PowerPoint Strategy; guidelines; imagery and videos; text; Templates; colors</cp:keywords>
  <cp:lastModifiedBy>Mark Nielsen</cp:lastModifiedBy>
  <cp:revision>5</cp:revision>
  <cp:lastPrinted>2019-02-06T16:25:39Z</cp:lastPrinted>
  <dcterms:created xsi:type="dcterms:W3CDTF">2020-08-17T14:49:41Z</dcterms:created>
  <dcterms:modified xsi:type="dcterms:W3CDTF">2020-08-19T15:37:12Z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0x010100CE00E3DD3F93644EA801B0D3E9D0101E</vt:lpwstr>
  </property>
  <property fmtid="{D5CDD505-2E9C-101B-9397-08002B2CF9AE}" pid="3" name="IHSubcategory">
    <vt:lpwstr/>
  </property>
  <property fmtid="{D5CDD505-2E9C-101B-9397-08002B2CF9AE}" pid="4" name="TaxKeyword">
    <vt:lpwstr>932;#Powerpoint|a217d829-5626-462a-8baa-5f048e20c081;#897;#guidelines|c66f45ba-c672-4e07-9367-7bc644d4b02c;#1138;#text|fb1ee9e9-0a17-4927-bab1-c32df06e737e;#1142;#colors|22222222-2222-2222-2222-222222222222;#1101;#Templates|05df56b9-6a3b-487b-96af-dd80ff9</vt:lpwstr>
  </property>
  <property fmtid="{D5CDD505-2E9C-101B-9397-08002B2CF9AE}" pid="5" name="IHFacilities">
    <vt:lpwstr/>
  </property>
  <property fmtid="{D5CDD505-2E9C-101B-9397-08002B2CF9AE}" pid="6" name="IHDocumentCategory">
    <vt:lpwstr/>
  </property>
  <property fmtid="{D5CDD505-2E9C-101B-9397-08002B2CF9AE}" pid="7" name="IHCategory">
    <vt:lpwstr/>
  </property>
  <property fmtid="{D5CDD505-2E9C-101B-9397-08002B2CF9AE}" pid="8" name="MSIP_Label_ba1a4512-8026-4a73-bfb7-8d52c1779a3a_Enabled">
    <vt:lpwstr>True</vt:lpwstr>
  </property>
  <property fmtid="{D5CDD505-2E9C-101B-9397-08002B2CF9AE}" pid="9" name="MSIP_Label_ba1a4512-8026-4a73-bfb7-8d52c1779a3a_SiteId">
    <vt:lpwstr>a79016de-bdd0-4e47-91f4-79416ab912ad</vt:lpwstr>
  </property>
  <property fmtid="{D5CDD505-2E9C-101B-9397-08002B2CF9AE}" pid="10" name="MSIP_Label_ba1a4512-8026-4a73-bfb7-8d52c1779a3a_Owner">
    <vt:lpwstr>Erin.Gordon@imail.org</vt:lpwstr>
  </property>
  <property fmtid="{D5CDD505-2E9C-101B-9397-08002B2CF9AE}" pid="11" name="MSIP_Label_ba1a4512-8026-4a73-bfb7-8d52c1779a3a_SetDate">
    <vt:lpwstr>2019-02-25T20:07:39.4884837Z</vt:lpwstr>
  </property>
  <property fmtid="{D5CDD505-2E9C-101B-9397-08002B2CF9AE}" pid="12" name="MSIP_Label_ba1a4512-8026-4a73-bfb7-8d52c1779a3a_Name">
    <vt:lpwstr>Sensitive Information</vt:lpwstr>
  </property>
  <property fmtid="{D5CDD505-2E9C-101B-9397-08002B2CF9AE}" pid="13" name="MSIP_Label_ba1a4512-8026-4a73-bfb7-8d52c1779a3a_Application">
    <vt:lpwstr>Microsoft Azure Information Protection</vt:lpwstr>
  </property>
  <property fmtid="{D5CDD505-2E9C-101B-9397-08002B2CF9AE}" pid="14" name="MSIP_Label_ba1a4512-8026-4a73-bfb7-8d52c1779a3a_Extended_MSFT_Method">
    <vt:lpwstr>Automatic</vt:lpwstr>
  </property>
  <property fmtid="{D5CDD505-2E9C-101B-9397-08002B2CF9AE}" pid="15" name="Sensitivity">
    <vt:lpwstr>Sensitive Information</vt:lpwstr>
  </property>
</Properties>
</file>